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media1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" name="Shape 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–Johnny Appleseed"/>
          <p:cNvSpPr/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3" name="“Type a quote here.”"/>
          <p:cNvSpPr/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hyperlink" Target="https://creativecommons.org/licenses/by-sa/4.0/" TargetMode="External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6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Relationship Id="rId3" Type="http://schemas.openxmlformats.org/officeDocument/2006/relationships/image" Target="../media/image8.tif"/><Relationship Id="rId4" Type="http://schemas.openxmlformats.org/officeDocument/2006/relationships/image" Target="../media/image9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28.png"/><Relationship Id="rId28" Type="http://schemas.openxmlformats.org/officeDocument/2006/relationships/image" Target="../media/image29.png"/><Relationship Id="rId29" Type="http://schemas.openxmlformats.org/officeDocument/2006/relationships/image" Target="../media/image30.png"/><Relationship Id="rId30" Type="http://schemas.openxmlformats.org/officeDocument/2006/relationships/image" Target="../media/image31.png"/><Relationship Id="rId31" Type="http://schemas.openxmlformats.org/officeDocument/2006/relationships/image" Target="../media/image32.png"/><Relationship Id="rId32" Type="http://schemas.openxmlformats.org/officeDocument/2006/relationships/image" Target="../media/image33.png"/><Relationship Id="rId33" Type="http://schemas.openxmlformats.org/officeDocument/2006/relationships/image" Target="../media/image34.png"/><Relationship Id="rId34" Type="http://schemas.openxmlformats.org/officeDocument/2006/relationships/image" Target="../media/image35.png"/><Relationship Id="rId35" Type="http://schemas.openxmlformats.org/officeDocument/2006/relationships/image" Target="../media/image36.png"/><Relationship Id="rId36" Type="http://schemas.openxmlformats.org/officeDocument/2006/relationships/image" Target="../media/image37.png"/><Relationship Id="rId37" Type="http://schemas.openxmlformats.org/officeDocument/2006/relationships/image" Target="../media/image38.png"/><Relationship Id="rId38" Type="http://schemas.openxmlformats.org/officeDocument/2006/relationships/image" Target="../media/image39.png"/><Relationship Id="rId39" Type="http://schemas.openxmlformats.org/officeDocument/2006/relationships/image" Target="../media/image40.png"/><Relationship Id="rId40" Type="http://schemas.openxmlformats.org/officeDocument/2006/relationships/image" Target="../media/image41.png"/><Relationship Id="rId41" Type="http://schemas.openxmlformats.org/officeDocument/2006/relationships/image" Target="../media/image42.png"/><Relationship Id="rId42" Type="http://schemas.openxmlformats.org/officeDocument/2006/relationships/image" Target="../media/image43.png"/><Relationship Id="rId43" Type="http://schemas.openxmlformats.org/officeDocument/2006/relationships/image" Target="../media/image44.png"/><Relationship Id="rId44" Type="http://schemas.openxmlformats.org/officeDocument/2006/relationships/image" Target="../media/image45.png"/><Relationship Id="rId45" Type="http://schemas.openxmlformats.org/officeDocument/2006/relationships/image" Target="../media/image46.png"/><Relationship Id="rId46" Type="http://schemas.openxmlformats.org/officeDocument/2006/relationships/image" Target="../media/image47.png"/><Relationship Id="rId47" Type="http://schemas.openxmlformats.org/officeDocument/2006/relationships/image" Target="../media/image48.png"/><Relationship Id="rId48" Type="http://schemas.openxmlformats.org/officeDocument/2006/relationships/image" Target="../media/image49.png"/><Relationship Id="rId49" Type="http://schemas.openxmlformats.org/officeDocument/2006/relationships/image" Target="../media/image50.png"/><Relationship Id="rId50" Type="http://schemas.openxmlformats.org/officeDocument/2006/relationships/image" Target="../media/image51.png"/><Relationship Id="rId51" Type="http://schemas.openxmlformats.org/officeDocument/2006/relationships/image" Target="../media/image52.png"/><Relationship Id="rId52" Type="http://schemas.openxmlformats.org/officeDocument/2006/relationships/image" Target="../media/image53.png"/><Relationship Id="rId53" Type="http://schemas.openxmlformats.org/officeDocument/2006/relationships/image" Target="../media/image54.png"/><Relationship Id="rId54" Type="http://schemas.openxmlformats.org/officeDocument/2006/relationships/image" Target="../media/image55.png"/><Relationship Id="rId55" Type="http://schemas.openxmlformats.org/officeDocument/2006/relationships/image" Target="../media/image56.png"/><Relationship Id="rId56" Type="http://schemas.openxmlformats.org/officeDocument/2006/relationships/image" Target="../media/image57.png"/><Relationship Id="rId57" Type="http://schemas.openxmlformats.org/officeDocument/2006/relationships/image" Target="../media/image58.png"/><Relationship Id="rId58" Type="http://schemas.openxmlformats.org/officeDocument/2006/relationships/image" Target="../media/image5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 Template"/>
          <p:cNvSpPr txBox="1"/>
          <p:nvPr/>
        </p:nvSpPr>
        <p:spPr>
          <a:xfrm>
            <a:off x="777634" y="184876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A Template</a:t>
            </a:r>
          </a:p>
        </p:txBody>
      </p:sp>
      <p:pic>
        <p:nvPicPr>
          <p:cNvPr id="4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501" t="11830" r="1501" b="50678"/>
          <a:stretch>
            <a:fillRect/>
          </a:stretch>
        </p:blipFill>
        <p:spPr>
          <a:xfrm>
            <a:off x="5862637" y="4710465"/>
            <a:ext cx="12658753" cy="73994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1" name="Table"/>
          <p:cNvGraphicFramePr/>
          <p:nvPr/>
        </p:nvGraphicFramePr>
        <p:xfrm>
          <a:off x="1345889" y="4013200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222500"/>
                <a:gridCol w="2222500"/>
                <a:gridCol w="2222500"/>
                <a:gridCol w="2222500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pSp>
        <p:nvGrpSpPr>
          <p:cNvPr id="347" name="Group"/>
          <p:cNvGrpSpPr/>
          <p:nvPr/>
        </p:nvGrpSpPr>
        <p:grpSpPr>
          <a:xfrm>
            <a:off x="1223531" y="4872348"/>
            <a:ext cx="9002755" cy="4951758"/>
            <a:chOff x="973047" y="0"/>
            <a:chExt cx="9002753" cy="4951757"/>
          </a:xfrm>
        </p:grpSpPr>
        <p:sp>
          <p:nvSpPr>
            <p:cNvPr id="342" name="Rectangle"/>
            <p:cNvSpPr/>
            <p:nvPr/>
          </p:nvSpPr>
          <p:spPr>
            <a:xfrm>
              <a:off x="973047" y="0"/>
              <a:ext cx="9002754" cy="49517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3" name="Line"/>
            <p:cNvSpPr/>
            <p:nvPr/>
          </p:nvSpPr>
          <p:spPr>
            <a:xfrm flipV="1">
              <a:off x="2221180" y="131314"/>
              <a:ext cx="1" cy="4692265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4" name="Line"/>
            <p:cNvSpPr/>
            <p:nvPr/>
          </p:nvSpPr>
          <p:spPr>
            <a:xfrm flipV="1">
              <a:off x="6307082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5" name="Line"/>
            <p:cNvSpPr/>
            <p:nvPr/>
          </p:nvSpPr>
          <p:spPr>
            <a:xfrm flipV="1">
              <a:off x="8616203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46" name="Line"/>
            <p:cNvSpPr/>
            <p:nvPr/>
          </p:nvSpPr>
          <p:spPr>
            <a:xfrm flipV="1">
              <a:off x="4431886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355" name="Group"/>
          <p:cNvGrpSpPr/>
          <p:nvPr/>
        </p:nvGrpSpPr>
        <p:grpSpPr>
          <a:xfrm>
            <a:off x="1333561" y="4848605"/>
            <a:ext cx="8914656" cy="4863094"/>
            <a:chOff x="0" y="0"/>
            <a:chExt cx="8914655" cy="4863093"/>
          </a:xfrm>
        </p:grpSpPr>
        <p:sp>
          <p:nvSpPr>
            <p:cNvPr id="348" name="Rectangle"/>
            <p:cNvSpPr/>
            <p:nvPr/>
          </p:nvSpPr>
          <p:spPr>
            <a:xfrm>
              <a:off x="0" y="0"/>
              <a:ext cx="8914656" cy="48630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9" name="Line"/>
            <p:cNvSpPr/>
            <p:nvPr/>
          </p:nvSpPr>
          <p:spPr>
            <a:xfrm>
              <a:off x="259153" y="530837"/>
              <a:ext cx="8352669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0" name="Line"/>
            <p:cNvSpPr/>
            <p:nvPr/>
          </p:nvSpPr>
          <p:spPr>
            <a:xfrm>
              <a:off x="261412" y="1291120"/>
              <a:ext cx="835041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1" name="Line"/>
            <p:cNvSpPr/>
            <p:nvPr/>
          </p:nvSpPr>
          <p:spPr>
            <a:xfrm>
              <a:off x="263672" y="2051404"/>
              <a:ext cx="834815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2" name="Line"/>
            <p:cNvSpPr/>
            <p:nvPr/>
          </p:nvSpPr>
          <p:spPr>
            <a:xfrm>
              <a:off x="265932" y="2811688"/>
              <a:ext cx="834589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3" name="Line"/>
            <p:cNvSpPr/>
            <p:nvPr/>
          </p:nvSpPr>
          <p:spPr>
            <a:xfrm>
              <a:off x="268191" y="3571971"/>
              <a:ext cx="8343631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4" name="Line"/>
            <p:cNvSpPr/>
            <p:nvPr/>
          </p:nvSpPr>
          <p:spPr>
            <a:xfrm>
              <a:off x="270451" y="4332256"/>
              <a:ext cx="83413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359" name="Group"/>
          <p:cNvGrpSpPr/>
          <p:nvPr/>
        </p:nvGrpSpPr>
        <p:grpSpPr>
          <a:xfrm>
            <a:off x="11035128" y="9344664"/>
            <a:ext cx="2326278" cy="928433"/>
            <a:chOff x="25400" y="25400"/>
            <a:chExt cx="2326276" cy="928431"/>
          </a:xfrm>
        </p:grpSpPr>
        <p:sp>
          <p:nvSpPr>
            <p:cNvPr id="356" name="Arrow"/>
            <p:cNvSpPr/>
            <p:nvPr/>
          </p:nvSpPr>
          <p:spPr>
            <a:xfrm>
              <a:off x="1490824" y="116956"/>
              <a:ext cx="206194" cy="110207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aphicFrame>
          <p:nvGraphicFramePr>
            <p:cNvPr id="357" name="Table"/>
            <p:cNvGraphicFramePr/>
            <p:nvPr/>
          </p:nvGraphicFramePr>
          <p:xfrm>
            <a:off x="25400" y="25400"/>
            <a:ext cx="1378581" cy="92843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72856"/>
                  <a:gridCol w="258515"/>
                  <a:gridCol w="374198"/>
                  <a:gridCol w="460310"/>
                </a:tblGrid>
                <a:tr h="130818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storm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wind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pressure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date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30818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Alberto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110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2000-08-12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30818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Alex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45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1009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1998-07-30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30818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Allison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65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1995-06-04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30818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Ana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1013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1997-07-01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30818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Arlene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1010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1999-06-13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30818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Arthur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45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1010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1996-06-21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</a:tbl>
            </a:graphicData>
          </a:graphic>
        </p:graphicFrame>
        <p:graphicFrame>
          <p:nvGraphicFramePr>
            <p:cNvPr id="358" name="Table"/>
            <p:cNvGraphicFramePr/>
            <p:nvPr/>
          </p:nvGraphicFramePr>
          <p:xfrm>
            <a:off x="1780176" y="25726"/>
            <a:ext cx="571501" cy="38287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79400"/>
                  <a:gridCol w="279400"/>
                </a:tblGrid>
                <a:tr h="121589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>
                            <a:sym typeface="Helvetica"/>
                          </a:rPr>
                          <a:t>Allison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3600">
                            <a:sym typeface="Helvetica"/>
                          </a:rPr>
                          <a:t>Allison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407742"/>
                      </a:solidFill>
                    </a:tcPr>
                  </a:tc>
                </a:tr>
                <a:tr h="1215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92B573"/>
                      </a:solidFill>
                    </a:tcPr>
                  </a:tc>
                </a:tr>
              </a:tbl>
            </a:graphicData>
          </a:graphic>
        </p:graphicFrame>
      </p:grpSp>
      <p:grpSp>
        <p:nvGrpSpPr>
          <p:cNvPr id="363" name="Group"/>
          <p:cNvGrpSpPr/>
          <p:nvPr/>
        </p:nvGrpSpPr>
        <p:grpSpPr>
          <a:xfrm>
            <a:off x="11043037" y="3557990"/>
            <a:ext cx="2489316" cy="930099"/>
            <a:chOff x="25400" y="25400"/>
            <a:chExt cx="2489314" cy="930098"/>
          </a:xfrm>
        </p:grpSpPr>
        <p:graphicFrame>
          <p:nvGraphicFramePr>
            <p:cNvPr id="360" name="Table"/>
            <p:cNvGraphicFramePr/>
            <p:nvPr/>
          </p:nvGraphicFramePr>
          <p:xfrm>
            <a:off x="25400" y="25400"/>
            <a:ext cx="1370672" cy="93009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71276"/>
                  <a:gridCol w="257018"/>
                  <a:gridCol w="372031"/>
                  <a:gridCol w="457645"/>
                </a:tblGrid>
                <a:tr h="13105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storm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wind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pressure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date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Alberto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110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1007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2000-08-12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Alex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45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1009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1998-07-30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Allison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65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1995-06-04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Ana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1013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1997-07-01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Arlene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1010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1999-06-13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Arthur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45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1010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1996-06-21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</a:tbl>
            </a:graphicData>
          </a:graphic>
        </p:graphicFrame>
        <p:graphicFrame>
          <p:nvGraphicFramePr>
            <p:cNvPr id="361" name="Table"/>
            <p:cNvGraphicFramePr/>
            <p:nvPr/>
          </p:nvGraphicFramePr>
          <p:xfrm>
            <a:off x="1772267" y="25400"/>
            <a:ext cx="742448" cy="93009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58792"/>
                  <a:gridCol w="370954"/>
                </a:tblGrid>
                <a:tr h="13105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storm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pressure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Alberto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1007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Alex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1009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Allison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Ana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1013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Arlene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1010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Arthur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1010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362" name="Arrow"/>
            <p:cNvSpPr/>
            <p:nvPr/>
          </p:nvSpPr>
          <p:spPr>
            <a:xfrm>
              <a:off x="1482721" y="430568"/>
              <a:ext cx="206583" cy="110415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11133634" y="7382988"/>
            <a:ext cx="2936347" cy="911027"/>
            <a:chOff x="25400" y="25400"/>
            <a:chExt cx="2936346" cy="911026"/>
          </a:xfrm>
        </p:grpSpPr>
        <p:graphicFrame>
          <p:nvGraphicFramePr>
            <p:cNvPr id="364" name="Table"/>
            <p:cNvGraphicFramePr/>
            <p:nvPr/>
          </p:nvGraphicFramePr>
          <p:xfrm>
            <a:off x="1681671" y="25400"/>
            <a:ext cx="1280076" cy="91102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16843"/>
                  <a:gridCol w="316843"/>
                  <a:gridCol w="316843"/>
                  <a:gridCol w="316843"/>
                </a:tblGrid>
                <a:tr h="128332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storm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wind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pressure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date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2833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Ana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4FD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40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4FD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1013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4FD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1997-07-01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4FDD5"/>
                      </a:solidFill>
                    </a:tcPr>
                  </a:tc>
                </a:tr>
                <a:tr h="12833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4A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4A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4A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4A9"/>
                      </a:solidFill>
                    </a:tcPr>
                  </a:tc>
                </a:tr>
                <a:tr h="12833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4A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4A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4A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4A9"/>
                      </a:solidFill>
                    </a:tcPr>
                  </a:tc>
                </a:tr>
                <a:tr h="12833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Arlene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7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50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7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1010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7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1999-06-13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779"/>
                      </a:solidFill>
                    </a:tcPr>
                  </a:tc>
                </a:tr>
                <a:tr h="12833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Allison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1995-06-04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407742"/>
                      </a:solidFill>
                    </a:tcPr>
                  </a:tc>
                </a:tr>
                <a:tr h="12833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Alberto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0041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110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0041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1007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0041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2000-08-12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004100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365" name="Table"/>
            <p:cNvGraphicFramePr/>
            <p:nvPr/>
          </p:nvGraphicFramePr>
          <p:xfrm>
            <a:off x="25400" y="25400"/>
            <a:ext cx="1280076" cy="911027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16843"/>
                  <a:gridCol w="316843"/>
                  <a:gridCol w="316843"/>
                  <a:gridCol w="316843"/>
                </a:tblGrid>
                <a:tr h="128332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storm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wind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pressure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date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2833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Alberto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0041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110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0041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1007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0041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2000-08-12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004100"/>
                      </a:solidFill>
                    </a:tcPr>
                  </a:tc>
                </a:tr>
                <a:tr h="12833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4A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4A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4A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4A9"/>
                      </a:solidFill>
                    </a:tcPr>
                  </a:tc>
                </a:tr>
                <a:tr h="12833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Allison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1995-06-04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407742"/>
                      </a:solidFill>
                    </a:tcPr>
                  </a:tc>
                </a:tr>
                <a:tr h="12833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Ana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4FD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40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4FD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1013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4FDD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1997-07-01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4FDD5"/>
                      </a:solidFill>
                    </a:tcPr>
                  </a:tc>
                </a:tr>
                <a:tr h="12833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Arlene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7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50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7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1010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7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1999-06-13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779"/>
                      </a:solidFill>
                    </a:tcPr>
                  </a:tc>
                </a:tr>
                <a:tr h="12833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4A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4A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4A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4A9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366" name="Arrow"/>
            <p:cNvSpPr/>
            <p:nvPr/>
          </p:nvSpPr>
          <p:spPr>
            <a:xfrm>
              <a:off x="1378705" y="417548"/>
              <a:ext cx="219661" cy="117405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371" name="Group"/>
          <p:cNvGrpSpPr/>
          <p:nvPr/>
        </p:nvGrpSpPr>
        <p:grpSpPr>
          <a:xfrm>
            <a:off x="11043037" y="5447228"/>
            <a:ext cx="3117541" cy="930099"/>
            <a:chOff x="25400" y="25400"/>
            <a:chExt cx="3117539" cy="930098"/>
          </a:xfrm>
        </p:grpSpPr>
        <p:graphicFrame>
          <p:nvGraphicFramePr>
            <p:cNvPr id="368" name="Table"/>
            <p:cNvGraphicFramePr/>
            <p:nvPr/>
          </p:nvGraphicFramePr>
          <p:xfrm>
            <a:off x="25400" y="25400"/>
            <a:ext cx="1370672" cy="93009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71276"/>
                  <a:gridCol w="257018"/>
                  <a:gridCol w="372031"/>
                  <a:gridCol w="457645"/>
                </a:tblGrid>
                <a:tr h="13105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date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wind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date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date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2000-08-12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110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2000-08-12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2000-08-12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1998-07-30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45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1998-07-30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1998-07-30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92B573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1997-07-01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1997-07-01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1997-07-01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92B573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1996-06-21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45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1996-06-21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1996-06-21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</a:tbl>
            </a:graphicData>
          </a:graphic>
        </p:graphicFrame>
        <p:sp>
          <p:nvSpPr>
            <p:cNvPr id="369" name="Arrow"/>
            <p:cNvSpPr/>
            <p:nvPr/>
          </p:nvSpPr>
          <p:spPr>
            <a:xfrm>
              <a:off x="1482721" y="160692"/>
              <a:ext cx="206583" cy="110415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aphicFrame>
          <p:nvGraphicFramePr>
            <p:cNvPr id="370" name="Table"/>
            <p:cNvGraphicFramePr/>
            <p:nvPr/>
          </p:nvGraphicFramePr>
          <p:xfrm>
            <a:off x="1772267" y="25400"/>
            <a:ext cx="1370673" cy="93009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71276"/>
                  <a:gridCol w="257018"/>
                  <a:gridCol w="372031"/>
                  <a:gridCol w="457645"/>
                </a:tblGrid>
                <a:tr h="1270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date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wind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date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date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270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92B573"/>
                      </a:solidFill>
                    </a:tcPr>
                  </a:tc>
                </a:tr>
                <a:tr h="1270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1880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Garrett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92B573"/>
                      </a:solidFill>
                    </a:tcPr>
                  </a:tc>
                </a:tr>
              </a:tbl>
            </a:graphicData>
          </a:graphic>
        </p:graphicFrame>
      </p:grpSp>
      <p:grpSp>
        <p:nvGrpSpPr>
          <p:cNvPr id="375" name="Group"/>
          <p:cNvGrpSpPr/>
          <p:nvPr/>
        </p:nvGrpSpPr>
        <p:grpSpPr>
          <a:xfrm>
            <a:off x="11035128" y="11279064"/>
            <a:ext cx="3485037" cy="928760"/>
            <a:chOff x="25400" y="25400"/>
            <a:chExt cx="3485035" cy="928758"/>
          </a:xfrm>
        </p:grpSpPr>
        <p:sp>
          <p:nvSpPr>
            <p:cNvPr id="372" name="Arrow"/>
            <p:cNvSpPr/>
            <p:nvPr/>
          </p:nvSpPr>
          <p:spPr>
            <a:xfrm>
              <a:off x="1490824" y="434457"/>
              <a:ext cx="206194" cy="110206"/>
            </a:xfrm>
            <a:prstGeom prst="rightArrow">
              <a:avLst>
                <a:gd name="adj1" fmla="val 32000"/>
                <a:gd name="adj2" fmla="val 6653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aphicFrame>
          <p:nvGraphicFramePr>
            <p:cNvPr id="373" name="Table"/>
            <p:cNvGraphicFramePr/>
            <p:nvPr/>
          </p:nvGraphicFramePr>
          <p:xfrm>
            <a:off x="25400" y="25400"/>
            <a:ext cx="1378581" cy="92843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72856"/>
                  <a:gridCol w="258515"/>
                  <a:gridCol w="374198"/>
                  <a:gridCol w="460310"/>
                </a:tblGrid>
                <a:tr h="130818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storm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wind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pressure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date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30818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Alberto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110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2000-08-12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30818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Alex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45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1009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1998-07-30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30818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Allison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65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1995-06-04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30818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Ana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1013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1997-07-01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30818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Arlene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1010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1999-06-13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130818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Arthur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45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1010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1996-06-21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</a:tbl>
            </a:graphicData>
          </a:graphic>
        </p:graphicFrame>
        <p:graphicFrame>
          <p:nvGraphicFramePr>
            <p:cNvPr id="374" name="Table"/>
            <p:cNvGraphicFramePr/>
            <p:nvPr/>
          </p:nvGraphicFramePr>
          <p:xfrm>
            <a:off x="1780176" y="25727"/>
            <a:ext cx="1730260" cy="928432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74380"/>
                  <a:gridCol w="260047"/>
                  <a:gridCol w="374713"/>
                  <a:gridCol w="462761"/>
                  <a:gridCol w="345655"/>
                </a:tblGrid>
                <a:tr h="130265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storm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wind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pressure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date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ratio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</a:tr>
                <a:tr h="13091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Alberto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110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2000-08-12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9.15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091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Alex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45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1009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1998-07-30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22.42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091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Allison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65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1995-06-04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15.46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091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Ana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1013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1997-07-01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25.32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091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Arlene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1010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1999-06-13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20.20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091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Arthur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45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1010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1996-06-21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22.44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</a:tbl>
            </a:graphicData>
          </a:graphic>
        </p:graphicFrame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roup"/>
          <p:cNvGrpSpPr/>
          <p:nvPr/>
        </p:nvGrpSpPr>
        <p:grpSpPr>
          <a:xfrm>
            <a:off x="2323650" y="3618555"/>
            <a:ext cx="19365876" cy="14344046"/>
            <a:chOff x="38411" y="35111"/>
            <a:chExt cx="19365875" cy="14344045"/>
          </a:xfrm>
        </p:grpSpPr>
        <p:graphicFrame>
          <p:nvGraphicFramePr>
            <p:cNvPr id="377" name="Table"/>
            <p:cNvGraphicFramePr/>
            <p:nvPr/>
          </p:nvGraphicFramePr>
          <p:xfrm>
            <a:off x="38411" y="35111"/>
            <a:ext cx="19365876" cy="1434404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4954549"/>
                  <a:gridCol w="4161595"/>
                  <a:gridCol w="5099466"/>
                  <a:gridCol w="5099466"/>
                </a:tblGrid>
                <a:tr h="1130539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country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r.squared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data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model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Botswana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Lesotho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0.08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</a:tr>
                <a:tr h="438756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Rwanda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0.02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defRPr>
                        </a:pP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EBEBEB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378" name="Table"/>
            <p:cNvGraphicFramePr/>
            <p:nvPr/>
          </p:nvGraphicFramePr>
          <p:xfrm>
            <a:off x="10399759" y="1354509"/>
            <a:ext cx="2800910" cy="3946735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061960"/>
                  <a:gridCol w="1688147"/>
                </a:tblGrid>
                <a:tr h="299687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-5.3071154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-3.6144580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-2.0158007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-0.5411434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1.8815140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4.8731713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6.7348287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8.5694860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7.3891434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-3.1031993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-9.3285420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-5.5378846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379" name="Table"/>
            <p:cNvGraphicFramePr/>
            <p:nvPr/>
          </p:nvGraphicFramePr>
          <p:xfrm>
            <a:off x="10399759" y="5785774"/>
            <a:ext cx="2800910" cy="394673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061960"/>
                  <a:gridCol w="1688147"/>
                </a:tblGrid>
                <a:tr h="299687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-5.2410256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-2.8098543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-0.5876830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-0.3205117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0.4766597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2.4398310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4.8320023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6.4561737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8.4833450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3.8785163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-7.5643124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968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-10.0431410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380" name="Table"/>
            <p:cNvGraphicFramePr/>
            <p:nvPr/>
          </p:nvGraphicFramePr>
          <p:xfrm>
            <a:off x="10399759" y="10179967"/>
            <a:ext cx="2800910" cy="3918444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061960"/>
                  <a:gridCol w="1688147"/>
                </a:tblGrid>
                <a:tr h="297510"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year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.resid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-2.7419487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1957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-1.0127914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0.7163660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1967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2.0455233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2.7746807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1977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3.4038380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4.8509953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1987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2.8821527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-17.3096900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1997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-4.5925326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2002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2.9626247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  <a:tr h="29751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2007</a:t>
                        </a:r>
                      </a:p>
                    </a:txBody>
                    <a:tcPr marL="0" marR="0" marT="0" marB="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6.0207821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381" name="Call:…"/>
            <p:cNvSpPr/>
            <p:nvPr/>
          </p:nvSpPr>
          <p:spPr>
            <a:xfrm>
              <a:off x="14833759" y="2376737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Call: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lm(formula = lifeExp ~ year, data = .)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Coefficients: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(Intercept)         year  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  -65.49586      0.06067 </a:t>
              </a:r>
            </a:p>
          </p:txBody>
        </p:sp>
        <p:sp>
          <p:nvSpPr>
            <p:cNvPr id="382" name="Call:…"/>
            <p:cNvSpPr/>
            <p:nvPr/>
          </p:nvSpPr>
          <p:spPr>
            <a:xfrm>
              <a:off x="14833759" y="6808002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Call: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lm(formula = lifeExp ~ year, data = .)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Coefficients: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(Intercept)         year  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 -139.16529      0.09557  </a:t>
              </a:r>
            </a:p>
          </p:txBody>
        </p:sp>
        <p:sp>
          <p:nvSpPr>
            <p:cNvPr id="383" name="Call:…"/>
            <p:cNvSpPr/>
            <p:nvPr/>
          </p:nvSpPr>
          <p:spPr>
            <a:xfrm>
              <a:off x="14833759" y="10981976"/>
              <a:ext cx="4014834" cy="1874075"/>
            </a:xfrm>
            <a:prstGeom prst="rect">
              <a:avLst/>
            </a:prstGeom>
            <a:solidFill>
              <a:srgbClr val="A6AAA9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Call: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lm(formula = lifeExp ~ year, data = .)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Coefficients: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(Intercept)         year  </a:t>
              </a:r>
            </a:p>
            <a:p>
              <a:pPr algn="l" defTabSz="457200">
                <a:lnSpc>
                  <a:spcPts val="3800"/>
                </a:lnSpc>
                <a:defRPr b="1" sz="18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 -139.16529      0.09557 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Topic"/>
          <p:cNvSpPr txBox="1"/>
          <p:nvPr>
            <p:ph type="title" idx="4294967295"/>
          </p:nvPr>
        </p:nvSpPr>
        <p:spPr>
          <a:xfrm>
            <a:off x="4102179" y="3045866"/>
            <a:ext cx="16179642" cy="7624268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cap="none" sz="20000">
                <a:solidFill>
                  <a:srgbClr val="F3F3F3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/>
            <a:r>
              <a:t>Topic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ubtopic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subtopic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A Slide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 Slide</a:t>
            </a:r>
          </a:p>
        </p:txBody>
      </p:sp>
      <p:sp>
        <p:nvSpPr>
          <p:cNvPr id="49" name="With text"/>
          <p:cNvSpPr txBox="1"/>
          <p:nvPr/>
        </p:nvSpPr>
        <p:spPr>
          <a:xfrm>
            <a:off x="5648541" y="4028889"/>
            <a:ext cx="13086918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With text</a:t>
            </a:r>
          </a:p>
        </p:txBody>
      </p:sp>
      <p:sp>
        <p:nvSpPr>
          <p:cNvPr id="50" name="and code"/>
          <p:cNvSpPr/>
          <p:nvPr/>
        </p:nvSpPr>
        <p:spPr>
          <a:xfrm>
            <a:off x="5646229" y="7359299"/>
            <a:ext cx="13126308" cy="358246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/>
          <a:lstStyle>
            <a:lvl1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and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Your Turn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53" name="An exercise"/>
          <p:cNvSpPr txBox="1"/>
          <p:nvPr>
            <p:ph type="body" sz="half" idx="4294967295"/>
          </p:nvPr>
        </p:nvSpPr>
        <p:spPr>
          <a:xfrm>
            <a:off x="2338449" y="3482790"/>
            <a:ext cx="19707102" cy="67504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/>
            <a:r>
              <a:t>An exercise</a:t>
            </a:r>
          </a:p>
        </p:txBody>
      </p:sp>
      <p:pic>
        <p:nvPicPr>
          <p:cNvPr id="5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20300" y="3810000"/>
            <a:ext cx="4597400" cy="635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19666" y="3810000"/>
            <a:ext cx="4584701" cy="635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731153" y="4113432"/>
            <a:ext cx="46355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78627" y="3810000"/>
            <a:ext cx="4660901" cy="635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09833" y="3937000"/>
            <a:ext cx="4610101" cy="635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79854" y="3752850"/>
            <a:ext cx="6350001" cy="621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23877" y="3670109"/>
            <a:ext cx="52959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54144" y="3695890"/>
            <a:ext cx="6197601" cy="635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afeCom_server.png" descr="SafeCom_serv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1530" y="2769149"/>
            <a:ext cx="2555112" cy="2724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713" y="2787976"/>
            <a:ext cx="2064100" cy="206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7639" y="5093474"/>
            <a:ext cx="1554248" cy="1885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50137" y="4972097"/>
            <a:ext cx="2837898" cy="2128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1312" y="7030475"/>
            <a:ext cx="1866901" cy="186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077733" y="7222262"/>
            <a:ext cx="1782706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RStudio_Hex_devtools.png" descr="RStudio_Hex_devtool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064630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RStudio_Hex_ggplot2.png" descr="RStudio_Hex_ggplot2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302158" y="5476158"/>
            <a:ext cx="1538186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RStudio_Hex_knitr.png" descr="RStudio_Hex_knitr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100300" y="547615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RStudio_Hex_pipe.png" descr="RStudio_Hex_pip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492044" y="6864354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RStudio_Hex_rmarkdown.png" descr="RStudio_Hex_rmarkdown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896925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RStudio_Hex_stringr.png" descr="RStudio_Hex_stringr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701228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RStudio_Hex_tidyr.png" descr="RStudio_Hex_tidyr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5292661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RStudio_Hex_dplyr.png" descr="RStudio_Hex_dplyr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491844" y="407748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RStudio_Hex_lubridate.png" descr="RStudio_Hex_lubridate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707237" y="547615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RStudio_Hex_packrat.png" descr="RStudio_Hex_packrat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2915769" y="6864187"/>
            <a:ext cx="1538185" cy="1783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RStudio_Hex_readr.png" descr="RStudio_Hex_readr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3701228" y="8256417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RStudio_Hex_stringr.png" descr="RStudio_Hex_stringr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067920" y="6864354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RStudio_Hex_shiny.png" descr="RStudio_Hex_shiny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2072226" y="2699548"/>
            <a:ext cx="1538185" cy="1782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Image" descr="Image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6387039" y="4291986"/>
            <a:ext cx="1232328" cy="955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Image" descr="Image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512606" y="7216169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Image" descr="Image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8060352" y="5780022"/>
            <a:ext cx="1036160" cy="1036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Image" descr="Image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9674235" y="5835047"/>
            <a:ext cx="926110" cy="92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Image" descr="Image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6523777" y="5778543"/>
            <a:ext cx="958851" cy="958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Image" descr="Image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587141" y="4307749"/>
            <a:ext cx="1147259" cy="1147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Image" descr="Image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8089134" y="2781887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Image" descr="Image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9564909" y="2686985"/>
            <a:ext cx="11684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Image" descr="Image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6613360" y="2781887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Image" descr="Image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8193124" y="7288348"/>
            <a:ext cx="978596" cy="97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" descr="Image"/>
          <p:cNvPicPr>
            <a:picLocks noChangeAspect="1"/>
          </p:cNvPicPr>
          <p:nvPr/>
        </p:nvPicPr>
        <p:blipFill>
          <a:blip r:embed="rId30">
            <a:extLst/>
          </a:blip>
          <a:srcRect l="9914" t="0" r="18345" b="33354"/>
          <a:stretch>
            <a:fillRect/>
          </a:stretch>
        </p:blipFill>
        <p:spPr>
          <a:xfrm>
            <a:off x="9635705" y="7298221"/>
            <a:ext cx="1050273" cy="958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Image" descr="Image"/>
          <p:cNvPicPr>
            <a:picLocks noChangeAspect="1"/>
          </p:cNvPicPr>
          <p:nvPr/>
        </p:nvPicPr>
        <p:blipFill>
          <a:blip r:embed="rId31">
            <a:extLst/>
          </a:blip>
          <a:srcRect l="0" t="0" r="81208" b="19866"/>
          <a:stretch>
            <a:fillRect/>
          </a:stretch>
        </p:blipFill>
        <p:spPr>
          <a:xfrm>
            <a:off x="9842874" y="8908414"/>
            <a:ext cx="635880" cy="958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" descr="Image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6457918" y="8771676"/>
            <a:ext cx="1232328" cy="1232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" descr="Image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8049300" y="8755657"/>
            <a:ext cx="1264366" cy="126436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" descr="Image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8134941" y="4413066"/>
            <a:ext cx="936626" cy="936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cloud-app-icon1.png" descr="cloud-app-icon1.png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22525990" y="2843334"/>
            <a:ext cx="1410446" cy="141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21553361" y="9316204"/>
            <a:ext cx="2653721" cy="188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Image" descr="Image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18231342" y="9316204"/>
            <a:ext cx="3174493" cy="178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Image" descr="Image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22865745" y="6062398"/>
            <a:ext cx="730935" cy="730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Image" descr="Image"/>
          <p:cNvPicPr>
            <a:picLocks noChangeAspect="1"/>
          </p:cNvPicPr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20927590" y="7134073"/>
            <a:ext cx="2653721" cy="1253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Image" descr="Image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20859968" y="4542006"/>
            <a:ext cx="1122953" cy="1122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Image" descr="Image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21156291" y="8193537"/>
            <a:ext cx="2653721" cy="604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Image" descr="Image"/>
          <p:cNvPicPr>
            <a:picLocks noChangeAspect="1"/>
          </p:cNvPicPr>
          <p:nvPr/>
        </p:nvPicPr>
        <p:blipFill>
          <a:blip r:embed="rId42">
            <a:extLst/>
          </a:blip>
          <a:stretch>
            <a:fillRect/>
          </a:stretch>
        </p:blipFill>
        <p:spPr>
          <a:xfrm>
            <a:off x="20644319" y="2941082"/>
            <a:ext cx="1554249" cy="976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Image" descr="Image"/>
          <p:cNvPicPr>
            <a:picLocks noChangeAspect="1"/>
          </p:cNvPicPr>
          <p:nvPr/>
        </p:nvPicPr>
        <p:blipFill>
          <a:blip r:embed="rId43">
            <a:extLst/>
          </a:blip>
          <a:stretch>
            <a:fillRect/>
          </a:stretch>
        </p:blipFill>
        <p:spPr>
          <a:xfrm>
            <a:off x="22762900" y="4569674"/>
            <a:ext cx="936475" cy="9364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1" name="Group"/>
          <p:cNvGrpSpPr/>
          <p:nvPr/>
        </p:nvGrpSpPr>
        <p:grpSpPr>
          <a:xfrm>
            <a:off x="18876661" y="2665736"/>
            <a:ext cx="1321198" cy="1321198"/>
            <a:chOff x="0" y="0"/>
            <a:chExt cx="1321196" cy="1321196"/>
          </a:xfrm>
        </p:grpSpPr>
        <p:pic>
          <p:nvPicPr>
            <p:cNvPr id="109" name="Image" descr="Image"/>
            <p:cNvPicPr>
              <a:picLocks noChangeAspect="1"/>
            </p:cNvPicPr>
            <p:nvPr/>
          </p:nvPicPr>
          <p:blipFill>
            <a:blip r:embed="rId44">
              <a:extLst/>
            </a:blip>
            <a:stretch>
              <a:fillRect/>
            </a:stretch>
          </p:blipFill>
          <p:spPr>
            <a:xfrm rot="5400000">
              <a:off x="-1" y="0"/>
              <a:ext cx="1321198" cy="132119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110" name="Image" descr="Image"/>
            <p:cNvPicPr>
              <a:picLocks noChangeAspect="1"/>
            </p:cNvPicPr>
            <p:nvPr/>
          </p:nvPicPr>
          <p:blipFill>
            <a:blip r:embed="rId45">
              <a:extLst/>
            </a:blip>
            <a:stretch>
              <a:fillRect/>
            </a:stretch>
          </p:blipFill>
          <p:spPr>
            <a:xfrm>
              <a:off x="193536" y="187313"/>
              <a:ext cx="934125" cy="887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Image" descr="Image"/>
          <p:cNvPicPr>
            <a:picLocks noChangeAspect="1"/>
          </p:cNvPicPr>
          <p:nvPr/>
        </p:nvPicPr>
        <p:blipFill>
          <a:blip r:embed="rId46">
            <a:extLst/>
          </a:blip>
          <a:stretch>
            <a:fillRect/>
          </a:stretch>
        </p:blipFill>
        <p:spPr>
          <a:xfrm>
            <a:off x="18994456" y="7482165"/>
            <a:ext cx="1085609" cy="1085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Image" descr="Image"/>
          <p:cNvPicPr>
            <a:picLocks noChangeAspect="1"/>
          </p:cNvPicPr>
          <p:nvPr/>
        </p:nvPicPr>
        <p:blipFill>
          <a:blip r:embed="rId47">
            <a:extLst/>
          </a:blip>
          <a:stretch>
            <a:fillRect/>
          </a:stretch>
        </p:blipFill>
        <p:spPr>
          <a:xfrm>
            <a:off x="20927590" y="5934012"/>
            <a:ext cx="987707" cy="987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Image" descr="Image"/>
          <p:cNvPicPr>
            <a:picLocks noChangeAspect="1"/>
          </p:cNvPicPr>
          <p:nvPr/>
        </p:nvPicPr>
        <p:blipFill>
          <a:blip r:embed="rId48">
            <a:extLst/>
          </a:blip>
          <a:stretch>
            <a:fillRect/>
          </a:stretch>
        </p:blipFill>
        <p:spPr>
          <a:xfrm>
            <a:off x="18876661" y="5767267"/>
            <a:ext cx="1321342" cy="1321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Image" descr="Image"/>
          <p:cNvPicPr>
            <a:picLocks noChangeAspect="1"/>
          </p:cNvPicPr>
          <p:nvPr/>
        </p:nvPicPr>
        <p:blipFill>
          <a:blip r:embed="rId49">
            <a:extLst/>
          </a:blip>
          <a:stretch>
            <a:fillRect/>
          </a:stretch>
        </p:blipFill>
        <p:spPr>
          <a:xfrm>
            <a:off x="19048097" y="4569843"/>
            <a:ext cx="978326" cy="9362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8" name="Group"/>
          <p:cNvGrpSpPr/>
          <p:nvPr/>
        </p:nvGrpSpPr>
        <p:grpSpPr>
          <a:xfrm>
            <a:off x="11547072" y="11280645"/>
            <a:ext cx="6438265" cy="2247486"/>
            <a:chOff x="0" y="0"/>
            <a:chExt cx="6438264" cy="2247484"/>
          </a:xfrm>
        </p:grpSpPr>
        <p:sp>
          <p:nvSpPr>
            <p:cNvPr id="116" name="Rectangle"/>
            <p:cNvSpPr/>
            <p:nvPr/>
          </p:nvSpPr>
          <p:spPr>
            <a:xfrm>
              <a:off x="5142627" y="195647"/>
              <a:ext cx="1078650" cy="2051838"/>
            </a:xfrm>
            <a:prstGeom prst="rect">
              <a:avLst/>
            </a:prstGeom>
            <a:solidFill>
              <a:srgbClr val="C2C2C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" name="Rectangle"/>
            <p:cNvSpPr/>
            <p:nvPr/>
          </p:nvSpPr>
          <p:spPr>
            <a:xfrm>
              <a:off x="192074" y="195647"/>
              <a:ext cx="1078649" cy="2051838"/>
            </a:xfrm>
            <a:prstGeom prst="rect">
              <a:avLst/>
            </a:prstGeom>
            <a:solidFill>
              <a:srgbClr val="C2C2C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" name="Rectangle"/>
            <p:cNvSpPr/>
            <p:nvPr/>
          </p:nvSpPr>
          <p:spPr>
            <a:xfrm>
              <a:off x="110609" y="440036"/>
              <a:ext cx="6217046" cy="241997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" name="Rectangle"/>
            <p:cNvSpPr/>
            <p:nvPr/>
          </p:nvSpPr>
          <p:spPr>
            <a:xfrm>
              <a:off x="22965" y="384262"/>
              <a:ext cx="6374121" cy="3984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" name="Rectangle"/>
            <p:cNvSpPr/>
            <p:nvPr/>
          </p:nvSpPr>
          <p:spPr>
            <a:xfrm>
              <a:off x="22965" y="652098"/>
              <a:ext cx="6374121" cy="3983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" name="Rectangle"/>
            <p:cNvSpPr/>
            <p:nvPr/>
          </p:nvSpPr>
          <p:spPr>
            <a:xfrm>
              <a:off x="701015" y="1574643"/>
              <a:ext cx="5052168" cy="670214"/>
            </a:xfrm>
            <a:prstGeom prst="rect">
              <a:avLst/>
            </a:prstGeom>
            <a:solidFill>
              <a:srgbClr val="A0A0A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" name="Rectangle"/>
            <p:cNvSpPr/>
            <p:nvPr/>
          </p:nvSpPr>
          <p:spPr>
            <a:xfrm>
              <a:off x="1186582" y="0"/>
              <a:ext cx="4081035" cy="1689330"/>
            </a:xfrm>
            <a:prstGeom prst="rect">
              <a:avLst/>
            </a:prstGeom>
            <a:solidFill>
              <a:srgbClr val="B8BABB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" name="Rectangle"/>
            <p:cNvSpPr/>
            <p:nvPr/>
          </p:nvSpPr>
          <p:spPr>
            <a:xfrm>
              <a:off x="1167461" y="1616344"/>
              <a:ext cx="4103341" cy="80954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" name="Rectangle"/>
            <p:cNvSpPr/>
            <p:nvPr/>
          </p:nvSpPr>
          <p:spPr>
            <a:xfrm>
              <a:off x="1107704" y="1733823"/>
              <a:ext cx="4222856" cy="88922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" name="Rectangle"/>
            <p:cNvSpPr/>
            <p:nvPr/>
          </p:nvSpPr>
          <p:spPr>
            <a:xfrm>
              <a:off x="1075833" y="1861305"/>
              <a:ext cx="4302532" cy="9689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" name="Rectangle"/>
            <p:cNvSpPr/>
            <p:nvPr/>
          </p:nvSpPr>
          <p:spPr>
            <a:xfrm>
              <a:off x="1016076" y="1991754"/>
              <a:ext cx="4422047" cy="104857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" name="Rectangle"/>
            <p:cNvSpPr/>
            <p:nvPr/>
          </p:nvSpPr>
          <p:spPr>
            <a:xfrm>
              <a:off x="956319" y="2130170"/>
              <a:ext cx="4541561" cy="112825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" name="Rectangle"/>
            <p:cNvSpPr/>
            <p:nvPr/>
          </p:nvSpPr>
          <p:spPr>
            <a:xfrm>
              <a:off x="0" y="1573971"/>
              <a:ext cx="890091" cy="67155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" name="Rectangle"/>
            <p:cNvSpPr/>
            <p:nvPr/>
          </p:nvSpPr>
          <p:spPr>
            <a:xfrm>
              <a:off x="5548173" y="1573971"/>
              <a:ext cx="890092" cy="67155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0" name="Rectangle"/>
            <p:cNvSpPr/>
            <p:nvPr/>
          </p:nvSpPr>
          <p:spPr>
            <a:xfrm>
              <a:off x="1123639" y="274247"/>
              <a:ext cx="4206921" cy="297770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" name="Rectangle"/>
            <p:cNvSpPr/>
            <p:nvPr/>
          </p:nvSpPr>
          <p:spPr>
            <a:xfrm>
              <a:off x="1035995" y="202538"/>
              <a:ext cx="4382209" cy="39840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" name="Rectangle"/>
            <p:cNvSpPr/>
            <p:nvPr/>
          </p:nvSpPr>
          <p:spPr>
            <a:xfrm>
              <a:off x="1035995" y="565986"/>
              <a:ext cx="4382209" cy="39839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" name="Rectangle"/>
            <p:cNvSpPr/>
            <p:nvPr/>
          </p:nvSpPr>
          <p:spPr>
            <a:xfrm>
              <a:off x="1178615" y="601245"/>
              <a:ext cx="4103341" cy="1011851"/>
            </a:xfrm>
            <a:prstGeom prst="rect">
              <a:avLst/>
            </a:prstGeom>
            <a:gradFill flip="none" rotWithShape="1">
              <a:gsLst>
                <a:gs pos="0">
                  <a:srgbClr val="717273"/>
                </a:gs>
                <a:gs pos="100000">
                  <a:srgbClr val="BFBFB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197" name="Group"/>
            <p:cNvGrpSpPr/>
            <p:nvPr/>
          </p:nvGrpSpPr>
          <p:grpSpPr>
            <a:xfrm>
              <a:off x="1402838" y="844348"/>
              <a:ext cx="3642883" cy="568817"/>
              <a:chOff x="0" y="0"/>
              <a:chExt cx="3642882" cy="568815"/>
            </a:xfrm>
          </p:grpSpPr>
          <p:grpSp>
            <p:nvGrpSpPr>
              <p:cNvPr id="140" name="Group"/>
              <p:cNvGrpSpPr/>
              <p:nvPr/>
            </p:nvGrpSpPr>
            <p:grpSpPr>
              <a:xfrm>
                <a:off x="0" y="0"/>
                <a:ext cx="247495" cy="568816"/>
                <a:chOff x="0" y="0"/>
                <a:chExt cx="247494" cy="568815"/>
              </a:xfrm>
            </p:grpSpPr>
            <p:grpSp>
              <p:nvGrpSpPr>
                <p:cNvPr id="136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4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35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39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37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38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47" name="Group"/>
              <p:cNvGrpSpPr/>
              <p:nvPr/>
            </p:nvGrpSpPr>
            <p:grpSpPr>
              <a:xfrm>
                <a:off x="424423" y="0"/>
                <a:ext cx="247496" cy="568816"/>
                <a:chOff x="0" y="0"/>
                <a:chExt cx="247494" cy="568815"/>
              </a:xfrm>
            </p:grpSpPr>
            <p:grpSp>
              <p:nvGrpSpPr>
                <p:cNvPr id="143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41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42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46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44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45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54" name="Group"/>
              <p:cNvGrpSpPr/>
              <p:nvPr/>
            </p:nvGrpSpPr>
            <p:grpSpPr>
              <a:xfrm>
                <a:off x="848847" y="0"/>
                <a:ext cx="247495" cy="568816"/>
                <a:chOff x="0" y="0"/>
                <a:chExt cx="247494" cy="568815"/>
              </a:xfrm>
            </p:grpSpPr>
            <p:grpSp>
              <p:nvGrpSpPr>
                <p:cNvPr id="150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48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49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53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1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52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61" name="Group"/>
              <p:cNvGrpSpPr/>
              <p:nvPr/>
            </p:nvGrpSpPr>
            <p:grpSpPr>
              <a:xfrm>
                <a:off x="1273270" y="0"/>
                <a:ext cx="247496" cy="568816"/>
                <a:chOff x="0" y="0"/>
                <a:chExt cx="247494" cy="568815"/>
              </a:xfrm>
            </p:grpSpPr>
            <p:grpSp>
              <p:nvGrpSpPr>
                <p:cNvPr id="157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5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56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60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58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59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68" name="Group"/>
              <p:cNvGrpSpPr/>
              <p:nvPr/>
            </p:nvGrpSpPr>
            <p:grpSpPr>
              <a:xfrm>
                <a:off x="1697694" y="0"/>
                <a:ext cx="247495" cy="568816"/>
                <a:chOff x="0" y="0"/>
                <a:chExt cx="247494" cy="568815"/>
              </a:xfrm>
            </p:grpSpPr>
            <p:grpSp>
              <p:nvGrpSpPr>
                <p:cNvPr id="164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62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63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67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65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66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75" name="Group"/>
              <p:cNvGrpSpPr/>
              <p:nvPr/>
            </p:nvGrpSpPr>
            <p:grpSpPr>
              <a:xfrm>
                <a:off x="2122117" y="0"/>
                <a:ext cx="247496" cy="568816"/>
                <a:chOff x="0" y="0"/>
                <a:chExt cx="247494" cy="568815"/>
              </a:xfrm>
            </p:grpSpPr>
            <p:grpSp>
              <p:nvGrpSpPr>
                <p:cNvPr id="171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69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70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74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72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73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82" name="Group"/>
              <p:cNvGrpSpPr/>
              <p:nvPr/>
            </p:nvGrpSpPr>
            <p:grpSpPr>
              <a:xfrm>
                <a:off x="2546541" y="0"/>
                <a:ext cx="247495" cy="568816"/>
                <a:chOff x="0" y="0"/>
                <a:chExt cx="247494" cy="568815"/>
              </a:xfrm>
            </p:grpSpPr>
            <p:grpSp>
              <p:nvGrpSpPr>
                <p:cNvPr id="178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76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77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81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79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80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89" name="Group"/>
              <p:cNvGrpSpPr/>
              <p:nvPr/>
            </p:nvGrpSpPr>
            <p:grpSpPr>
              <a:xfrm>
                <a:off x="2970964" y="0"/>
                <a:ext cx="247496" cy="568816"/>
                <a:chOff x="0" y="0"/>
                <a:chExt cx="247494" cy="568815"/>
              </a:xfrm>
            </p:grpSpPr>
            <p:grpSp>
              <p:nvGrpSpPr>
                <p:cNvPr id="185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83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84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88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86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87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  <p:grpSp>
            <p:nvGrpSpPr>
              <p:cNvPr id="196" name="Group"/>
              <p:cNvGrpSpPr/>
              <p:nvPr/>
            </p:nvGrpSpPr>
            <p:grpSpPr>
              <a:xfrm>
                <a:off x="3395388" y="0"/>
                <a:ext cx="247495" cy="568816"/>
                <a:chOff x="0" y="0"/>
                <a:chExt cx="247494" cy="568815"/>
              </a:xfrm>
            </p:grpSpPr>
            <p:grpSp>
              <p:nvGrpSpPr>
                <p:cNvPr id="192" name="Group"/>
                <p:cNvGrpSpPr/>
                <p:nvPr/>
              </p:nvGrpSpPr>
              <p:grpSpPr>
                <a:xfrm>
                  <a:off x="0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90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91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  <p:grpSp>
              <p:nvGrpSpPr>
                <p:cNvPr id="195" name="Group"/>
                <p:cNvGrpSpPr/>
                <p:nvPr/>
              </p:nvGrpSpPr>
              <p:grpSpPr>
                <a:xfrm>
                  <a:off x="141589" y="0"/>
                  <a:ext cx="105906" cy="568816"/>
                  <a:chOff x="0" y="0"/>
                  <a:chExt cx="105905" cy="568815"/>
                </a:xfrm>
              </p:grpSpPr>
              <p:sp>
                <p:nvSpPr>
                  <p:cNvPr id="193" name="Rectangle"/>
                  <p:cNvSpPr/>
                  <p:nvPr/>
                </p:nvSpPr>
                <p:spPr>
                  <a:xfrm>
                    <a:off x="0" y="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  <p:sp>
                <p:nvSpPr>
                  <p:cNvPr id="194" name="Rectangle"/>
                  <p:cNvSpPr/>
                  <p:nvPr/>
                </p:nvSpPr>
                <p:spPr>
                  <a:xfrm>
                    <a:off x="0" y="297530"/>
                    <a:ext cx="105906" cy="271286"/>
                  </a:xfrm>
                  <a:prstGeom prst="rect">
                    <a:avLst/>
                  </a:prstGeom>
                  <a:solidFill>
                    <a:srgbClr val="53585F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</a:p>
                </p:txBody>
              </p:sp>
            </p:grpSp>
          </p:grpSp>
        </p:grpSp>
        <p:sp>
          <p:nvSpPr>
            <p:cNvPr id="198" name="Rectangle"/>
            <p:cNvSpPr/>
            <p:nvPr/>
          </p:nvSpPr>
          <p:spPr>
            <a:xfrm>
              <a:off x="1178615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9" name="Rectangle"/>
            <p:cNvSpPr/>
            <p:nvPr/>
          </p:nvSpPr>
          <p:spPr>
            <a:xfrm>
              <a:off x="1570186" y="630474"/>
              <a:ext cx="176480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0" name="Rectangle"/>
            <p:cNvSpPr/>
            <p:nvPr/>
          </p:nvSpPr>
          <p:spPr>
            <a:xfrm>
              <a:off x="1961756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" name="Rectangle"/>
            <p:cNvSpPr/>
            <p:nvPr/>
          </p:nvSpPr>
          <p:spPr>
            <a:xfrm>
              <a:off x="2353327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2" name="Rectangle"/>
            <p:cNvSpPr/>
            <p:nvPr/>
          </p:nvSpPr>
          <p:spPr>
            <a:xfrm>
              <a:off x="2744897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3" name="Rectangle"/>
            <p:cNvSpPr/>
            <p:nvPr/>
          </p:nvSpPr>
          <p:spPr>
            <a:xfrm>
              <a:off x="3136468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4" name="Rectangle"/>
            <p:cNvSpPr/>
            <p:nvPr/>
          </p:nvSpPr>
          <p:spPr>
            <a:xfrm>
              <a:off x="3528039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" name="Rectangle"/>
            <p:cNvSpPr/>
            <p:nvPr/>
          </p:nvSpPr>
          <p:spPr>
            <a:xfrm>
              <a:off x="3919610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6" name="Rectangle"/>
            <p:cNvSpPr/>
            <p:nvPr/>
          </p:nvSpPr>
          <p:spPr>
            <a:xfrm>
              <a:off x="4311181" y="630474"/>
              <a:ext cx="176480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" name="Rectangle"/>
            <p:cNvSpPr/>
            <p:nvPr/>
          </p:nvSpPr>
          <p:spPr>
            <a:xfrm>
              <a:off x="4702751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" name="Rectangle"/>
            <p:cNvSpPr/>
            <p:nvPr/>
          </p:nvSpPr>
          <p:spPr>
            <a:xfrm>
              <a:off x="5094321" y="630474"/>
              <a:ext cx="176481" cy="953393"/>
            </a:xfrm>
            <a:prstGeom prst="rect">
              <a:avLst/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215" name="Group"/>
            <p:cNvGrpSpPr/>
            <p:nvPr/>
          </p:nvGrpSpPr>
          <p:grpSpPr>
            <a:xfrm>
              <a:off x="384553" y="822762"/>
              <a:ext cx="247495" cy="568817"/>
              <a:chOff x="0" y="0"/>
              <a:chExt cx="247494" cy="568815"/>
            </a:xfrm>
          </p:grpSpPr>
          <p:grpSp>
            <p:nvGrpSpPr>
              <p:cNvPr id="211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209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210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214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212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213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222" name="Group"/>
            <p:cNvGrpSpPr/>
            <p:nvPr/>
          </p:nvGrpSpPr>
          <p:grpSpPr>
            <a:xfrm>
              <a:off x="763835" y="822762"/>
              <a:ext cx="247496" cy="568817"/>
              <a:chOff x="0" y="0"/>
              <a:chExt cx="247494" cy="568815"/>
            </a:xfrm>
          </p:grpSpPr>
          <p:grpSp>
            <p:nvGrpSpPr>
              <p:cNvPr id="218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216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217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221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219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220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229" name="Group"/>
            <p:cNvGrpSpPr/>
            <p:nvPr/>
          </p:nvGrpSpPr>
          <p:grpSpPr>
            <a:xfrm>
              <a:off x="5452557" y="823917"/>
              <a:ext cx="247496" cy="568817"/>
              <a:chOff x="0" y="0"/>
              <a:chExt cx="247494" cy="568815"/>
            </a:xfrm>
          </p:grpSpPr>
          <p:grpSp>
            <p:nvGrpSpPr>
              <p:cNvPr id="225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223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224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228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226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227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236" name="Group"/>
            <p:cNvGrpSpPr/>
            <p:nvPr/>
          </p:nvGrpSpPr>
          <p:grpSpPr>
            <a:xfrm>
              <a:off x="5831841" y="823917"/>
              <a:ext cx="247496" cy="568817"/>
              <a:chOff x="0" y="0"/>
              <a:chExt cx="247494" cy="568815"/>
            </a:xfrm>
          </p:grpSpPr>
          <p:grpSp>
            <p:nvGrpSpPr>
              <p:cNvPr id="232" name="Group"/>
              <p:cNvGrpSpPr/>
              <p:nvPr/>
            </p:nvGrpSpPr>
            <p:grpSpPr>
              <a:xfrm>
                <a:off x="0" y="0"/>
                <a:ext cx="105906" cy="568816"/>
                <a:chOff x="0" y="0"/>
                <a:chExt cx="105905" cy="568815"/>
              </a:xfrm>
            </p:grpSpPr>
            <p:sp>
              <p:nvSpPr>
                <p:cNvPr id="230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231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235" name="Group"/>
              <p:cNvGrpSpPr/>
              <p:nvPr/>
            </p:nvGrpSpPr>
            <p:grpSpPr>
              <a:xfrm>
                <a:off x="141589" y="0"/>
                <a:ext cx="105906" cy="568816"/>
                <a:chOff x="0" y="0"/>
                <a:chExt cx="105905" cy="568815"/>
              </a:xfrm>
            </p:grpSpPr>
            <p:sp>
              <p:nvSpPr>
                <p:cNvPr id="233" name="Rectangle"/>
                <p:cNvSpPr/>
                <p:nvPr/>
              </p:nvSpPr>
              <p:spPr>
                <a:xfrm>
                  <a:off x="0" y="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234" name="Rectangle"/>
                <p:cNvSpPr/>
                <p:nvPr/>
              </p:nvSpPr>
              <p:spPr>
                <a:xfrm>
                  <a:off x="0" y="297530"/>
                  <a:ext cx="105906" cy="271286"/>
                </a:xfrm>
                <a:prstGeom prst="rect">
                  <a:avLst/>
                </a:prstGeom>
                <a:solidFill>
                  <a:srgbClr val="A0A0A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sp>
          <p:nvSpPr>
            <p:cNvPr id="237" name="SYSTEM LIBRARY"/>
            <p:cNvSpPr txBox="1"/>
            <p:nvPr/>
          </p:nvSpPr>
          <p:spPr>
            <a:xfrm>
              <a:off x="1194380" y="184182"/>
              <a:ext cx="4095910" cy="479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pc="637" sz="22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SYSTEM LIBRARY</a:t>
              </a:r>
            </a:p>
          </p:txBody>
        </p:sp>
      </p:grpSp>
      <p:grpSp>
        <p:nvGrpSpPr>
          <p:cNvPr id="250" name="Group"/>
          <p:cNvGrpSpPr/>
          <p:nvPr/>
        </p:nvGrpSpPr>
        <p:grpSpPr>
          <a:xfrm>
            <a:off x="11734406" y="10009525"/>
            <a:ext cx="1572382" cy="1145123"/>
            <a:chOff x="0" y="0"/>
            <a:chExt cx="1572380" cy="1145121"/>
          </a:xfrm>
        </p:grpSpPr>
        <p:grpSp>
          <p:nvGrpSpPr>
            <p:cNvPr id="248" name="Group"/>
            <p:cNvGrpSpPr/>
            <p:nvPr/>
          </p:nvGrpSpPr>
          <p:grpSpPr>
            <a:xfrm>
              <a:off x="91277" y="-1"/>
              <a:ext cx="1481104" cy="1145123"/>
              <a:chOff x="0" y="0"/>
              <a:chExt cx="1481103" cy="1145121"/>
            </a:xfrm>
          </p:grpSpPr>
          <p:sp>
            <p:nvSpPr>
              <p:cNvPr id="239" name="Rectangle"/>
              <p:cNvSpPr/>
              <p:nvPr/>
            </p:nvSpPr>
            <p:spPr>
              <a:xfrm>
                <a:off x="241498" y="4684"/>
                <a:ext cx="1239606" cy="942101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0" name="Rectangle"/>
              <p:cNvSpPr/>
              <p:nvPr/>
            </p:nvSpPr>
            <p:spPr>
              <a:xfrm>
                <a:off x="229102" y="203021"/>
                <a:ext cx="1239606" cy="743764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1" name="Rectangle"/>
              <p:cNvSpPr/>
              <p:nvPr/>
            </p:nvSpPr>
            <p:spPr>
              <a:xfrm rot="19050000">
                <a:off x="62345" y="68161"/>
                <a:ext cx="322298" cy="30990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2" name="Triangle"/>
              <p:cNvSpPr/>
              <p:nvPr/>
            </p:nvSpPr>
            <p:spPr>
              <a:xfrm flipH="1" rot="10800000">
                <a:off x="1233182" y="946784"/>
                <a:ext cx="235526" cy="198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3" name="Rectangle"/>
              <p:cNvSpPr/>
              <p:nvPr/>
            </p:nvSpPr>
            <p:spPr>
              <a:xfrm>
                <a:off x="5974" y="203021"/>
                <a:ext cx="1239605" cy="942101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4" name="Triangle"/>
              <p:cNvSpPr/>
              <p:nvPr/>
            </p:nvSpPr>
            <p:spPr>
              <a:xfrm flipH="1" rot="16200000">
                <a:off x="600984" y="463338"/>
                <a:ext cx="880120" cy="409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5" name="Triangle"/>
              <p:cNvSpPr/>
              <p:nvPr/>
            </p:nvSpPr>
            <p:spPr>
              <a:xfrm rot="5400000">
                <a:off x="-229551" y="463338"/>
                <a:ext cx="880120" cy="409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6" name="Triangle"/>
              <p:cNvSpPr/>
              <p:nvPr/>
            </p:nvSpPr>
            <p:spPr>
              <a:xfrm flipH="1" rot="10800000">
                <a:off x="5974" y="203021"/>
                <a:ext cx="1239605" cy="743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7" name="Triangle"/>
              <p:cNvSpPr/>
              <p:nvPr/>
            </p:nvSpPr>
            <p:spPr>
              <a:xfrm flipH="1">
                <a:off x="1233182" y="29477"/>
                <a:ext cx="235526" cy="198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249" name="dplyr…"/>
            <p:cNvSpPr txBox="1"/>
            <p:nvPr/>
          </p:nvSpPr>
          <p:spPr>
            <a:xfrm>
              <a:off x="-1" y="87846"/>
              <a:ext cx="1435736" cy="1057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28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dplyr</a:t>
              </a:r>
            </a:p>
            <a:p>
              <a:pPr>
                <a:defRPr b="1" sz="28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0.4</a:t>
              </a:r>
            </a:p>
          </p:txBody>
        </p:sp>
      </p:grpSp>
      <p:pic>
        <p:nvPicPr>
          <p:cNvPr id="251" name="Git-logo.svg.png" descr="Git-logo.svg.png"/>
          <p:cNvPicPr>
            <a:picLocks noChangeAspect="1"/>
          </p:cNvPicPr>
          <p:nvPr/>
        </p:nvPicPr>
        <p:blipFill>
          <a:blip r:embed="rId50">
            <a:extLst/>
          </a:blip>
          <a:stretch>
            <a:fillRect/>
          </a:stretch>
        </p:blipFill>
        <p:spPr>
          <a:xfrm>
            <a:off x="6217011" y="10650515"/>
            <a:ext cx="1572382" cy="6572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Group"/>
          <p:cNvGrpSpPr/>
          <p:nvPr/>
        </p:nvGrpSpPr>
        <p:grpSpPr>
          <a:xfrm>
            <a:off x="7789318" y="10508736"/>
            <a:ext cx="1524348" cy="1232328"/>
            <a:chOff x="0" y="0"/>
            <a:chExt cx="1524346" cy="1232326"/>
          </a:xfrm>
        </p:grpSpPr>
        <p:grpSp>
          <p:nvGrpSpPr>
            <p:cNvPr id="254" name="Group"/>
            <p:cNvGrpSpPr/>
            <p:nvPr/>
          </p:nvGrpSpPr>
          <p:grpSpPr>
            <a:xfrm>
              <a:off x="342688" y="-1"/>
              <a:ext cx="1181659" cy="1232328"/>
              <a:chOff x="0" y="0"/>
              <a:chExt cx="1181658" cy="1232326"/>
            </a:xfrm>
          </p:grpSpPr>
          <p:pic>
            <p:nvPicPr>
              <p:cNvPr id="252" name="Image" descr="Image"/>
              <p:cNvPicPr>
                <a:picLocks noChangeAspect="1"/>
              </p:cNvPicPr>
              <p:nvPr/>
            </p:nvPicPr>
            <p:blipFill>
              <a:blip r:embed="rId51">
                <a:extLst/>
              </a:blip>
              <a:srcRect l="20018" t="29669" r="22401" b="0"/>
              <a:stretch>
                <a:fillRect/>
              </a:stretch>
            </p:blipFill>
            <p:spPr>
              <a:xfrm>
                <a:off x="0" y="0"/>
                <a:ext cx="1181641" cy="9622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3" name="Image" descr="Image"/>
              <p:cNvPicPr>
                <a:picLocks noChangeAspect="1"/>
              </p:cNvPicPr>
              <p:nvPr/>
            </p:nvPicPr>
            <p:blipFill>
              <a:blip r:embed="rId51">
                <a:extLst/>
              </a:blip>
              <a:srcRect l="22401" t="4264" r="22401" b="71316"/>
              <a:stretch>
                <a:fillRect/>
              </a:stretch>
            </p:blipFill>
            <p:spPr>
              <a:xfrm>
                <a:off x="48934" y="898245"/>
                <a:ext cx="1132725" cy="3340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55" name="+"/>
            <p:cNvSpPr txBox="1"/>
            <p:nvPr/>
          </p:nvSpPr>
          <p:spPr>
            <a:xfrm>
              <a:off x="0" y="468802"/>
              <a:ext cx="159969" cy="2947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88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+</a:t>
              </a:r>
            </a:p>
          </p:txBody>
        </p:sp>
      </p:grpSp>
      <p:pic>
        <p:nvPicPr>
          <p:cNvPr id="257" name="Image" descr="Image"/>
          <p:cNvPicPr>
            <a:picLocks noChangeAspect="1"/>
          </p:cNvPicPr>
          <p:nvPr/>
        </p:nvPicPr>
        <p:blipFill>
          <a:blip r:embed="rId52">
            <a:extLst/>
          </a:blip>
          <a:stretch>
            <a:fillRect/>
          </a:stretch>
        </p:blipFill>
        <p:spPr>
          <a:xfrm>
            <a:off x="19090696" y="11426180"/>
            <a:ext cx="1455787" cy="1455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53">
            <a:extLst/>
          </a:blip>
          <a:stretch>
            <a:fillRect/>
          </a:stretch>
        </p:blipFill>
        <p:spPr>
          <a:xfrm>
            <a:off x="9617966" y="10436338"/>
            <a:ext cx="1085610" cy="1085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" name="Group"/>
          <p:cNvGrpSpPr/>
          <p:nvPr/>
        </p:nvGrpSpPr>
        <p:grpSpPr>
          <a:xfrm>
            <a:off x="6473935" y="11958630"/>
            <a:ext cx="1231901" cy="1468020"/>
            <a:chOff x="30795" y="0"/>
            <a:chExt cx="1231900" cy="1468019"/>
          </a:xfrm>
        </p:grpSpPr>
        <p:sp>
          <p:nvSpPr>
            <p:cNvPr id="259" name="Rectangle"/>
            <p:cNvSpPr/>
            <p:nvPr/>
          </p:nvSpPr>
          <p:spPr>
            <a:xfrm>
              <a:off x="314451" y="475996"/>
              <a:ext cx="308665" cy="754282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sp>
          <p:nvSpPr>
            <p:cNvPr id="260" name="Rectangle"/>
            <p:cNvSpPr/>
            <p:nvPr/>
          </p:nvSpPr>
          <p:spPr>
            <a:xfrm>
              <a:off x="615150" y="488132"/>
              <a:ext cx="332937" cy="7542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pic>
          <p:nvPicPr>
            <p:cNvPr id="261" name="web-logos.png" descr="web-logos.png"/>
            <p:cNvPicPr>
              <a:picLocks noChangeAspect="1"/>
            </p:cNvPicPr>
            <p:nvPr/>
          </p:nvPicPr>
          <p:blipFill>
            <a:blip r:embed="rId54">
              <a:extLst/>
            </a:blip>
            <a:srcRect l="68213" t="0" r="0" b="0"/>
            <a:stretch>
              <a:fillRect/>
            </a:stretch>
          </p:blipFill>
          <p:spPr>
            <a:xfrm>
              <a:off x="30795" y="0"/>
              <a:ext cx="1231901" cy="1468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6" name="Group"/>
          <p:cNvGrpSpPr/>
          <p:nvPr/>
        </p:nvGrpSpPr>
        <p:grpSpPr>
          <a:xfrm>
            <a:off x="8060797" y="11958679"/>
            <a:ext cx="1231901" cy="1432217"/>
            <a:chOff x="0" y="0"/>
            <a:chExt cx="1231900" cy="1432216"/>
          </a:xfrm>
        </p:grpSpPr>
        <p:sp>
          <p:nvSpPr>
            <p:cNvPr id="263" name="Rectangle"/>
            <p:cNvSpPr/>
            <p:nvPr/>
          </p:nvSpPr>
          <p:spPr>
            <a:xfrm>
              <a:off x="311169" y="476261"/>
              <a:ext cx="301159" cy="735941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sp>
          <p:nvSpPr>
            <p:cNvPr id="264" name="Rectangle"/>
            <p:cNvSpPr/>
            <p:nvPr/>
          </p:nvSpPr>
          <p:spPr>
            <a:xfrm>
              <a:off x="628237" y="476261"/>
              <a:ext cx="324841" cy="7359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</a:p>
          </p:txBody>
        </p:sp>
        <p:pic>
          <p:nvPicPr>
            <p:cNvPr id="265" name="web-logos.png" descr="web-logos.png"/>
            <p:cNvPicPr>
              <a:picLocks noChangeAspect="1"/>
            </p:cNvPicPr>
            <p:nvPr/>
          </p:nvPicPr>
          <p:blipFill>
            <a:blip r:embed="rId54">
              <a:extLst/>
            </a:blip>
            <a:srcRect l="33709" t="0" r="33709" b="0"/>
            <a:stretch>
              <a:fillRect/>
            </a:stretch>
          </p:blipFill>
          <p:spPr>
            <a:xfrm>
              <a:off x="0" y="0"/>
              <a:ext cx="1231900" cy="1432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67" name="RStudio-Logo-Blue-Gradient.png" descr="RStudio-Logo-Blue-Gradient.png"/>
          <p:cNvPicPr>
            <a:picLocks noChangeAspect="1"/>
          </p:cNvPicPr>
          <p:nvPr/>
        </p:nvPicPr>
        <p:blipFill>
          <a:blip r:embed="rId55">
            <a:extLst/>
          </a:blip>
          <a:stretch>
            <a:fillRect/>
          </a:stretch>
        </p:blipFill>
        <p:spPr>
          <a:xfrm>
            <a:off x="20947961" y="12424911"/>
            <a:ext cx="3174991" cy="1114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noun_271662.png" descr="noun_271662.png"/>
          <p:cNvPicPr>
            <a:picLocks noChangeAspect="1"/>
          </p:cNvPicPr>
          <p:nvPr/>
        </p:nvPicPr>
        <p:blipFill>
          <a:blip r:embed="rId56">
            <a:extLst/>
          </a:blip>
          <a:stretch>
            <a:fillRect/>
          </a:stretch>
        </p:blipFill>
        <p:spPr>
          <a:xfrm>
            <a:off x="19069991" y="175136"/>
            <a:ext cx="1254415" cy="1254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noun_271646.png" descr="noun_271646.png"/>
          <p:cNvPicPr>
            <a:picLocks noChangeAspect="1"/>
          </p:cNvPicPr>
          <p:nvPr/>
        </p:nvPicPr>
        <p:blipFill>
          <a:blip r:embed="rId57">
            <a:extLst/>
          </a:blip>
          <a:stretch>
            <a:fillRect/>
          </a:stretch>
        </p:blipFill>
        <p:spPr>
          <a:xfrm>
            <a:off x="20794237" y="175136"/>
            <a:ext cx="1254416" cy="1254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noun_446960.png" descr="noun_446960.png"/>
          <p:cNvPicPr>
            <a:picLocks noChangeAspect="1"/>
          </p:cNvPicPr>
          <p:nvPr/>
        </p:nvPicPr>
        <p:blipFill>
          <a:blip r:embed="rId58">
            <a:extLst/>
          </a:blip>
          <a:stretch>
            <a:fillRect/>
          </a:stretch>
        </p:blipFill>
        <p:spPr>
          <a:xfrm>
            <a:off x="22518484" y="175136"/>
            <a:ext cx="1254416" cy="1254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"/>
          <p:cNvGrpSpPr/>
          <p:nvPr/>
        </p:nvGrpSpPr>
        <p:grpSpPr>
          <a:xfrm>
            <a:off x="1090418" y="1001362"/>
            <a:ext cx="2364624" cy="1828219"/>
            <a:chOff x="0" y="0"/>
            <a:chExt cx="2364622" cy="1828217"/>
          </a:xfrm>
        </p:grpSpPr>
        <p:sp>
          <p:nvSpPr>
            <p:cNvPr id="272" name="Rectangle"/>
            <p:cNvSpPr/>
            <p:nvPr/>
          </p:nvSpPr>
          <p:spPr>
            <a:xfrm>
              <a:off x="385559" y="7479"/>
              <a:ext cx="1979064" cy="1504089"/>
            </a:xfrm>
            <a:prstGeom prst="rect">
              <a:avLst/>
            </a:prstGeom>
            <a:solidFill>
              <a:srgbClr val="E0C2A6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3" name="Rectangle"/>
            <p:cNvSpPr/>
            <p:nvPr/>
          </p:nvSpPr>
          <p:spPr>
            <a:xfrm>
              <a:off x="365769" y="324129"/>
              <a:ext cx="1979064" cy="1187439"/>
            </a:xfrm>
            <a:prstGeom prst="rect">
              <a:avLst/>
            </a:prstGeom>
            <a:solidFill>
              <a:srgbClr val="D6A9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4" name="Rectangle"/>
            <p:cNvSpPr/>
            <p:nvPr/>
          </p:nvSpPr>
          <p:spPr>
            <a:xfrm rot="19050000">
              <a:off x="99536" y="108821"/>
              <a:ext cx="514558" cy="494767"/>
            </a:xfrm>
            <a:prstGeom prst="rect">
              <a:avLst/>
            </a:prstGeom>
            <a:solidFill>
              <a:srgbClr val="E0C2A6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5" name="Triangle"/>
            <p:cNvSpPr/>
            <p:nvPr/>
          </p:nvSpPr>
          <p:spPr>
            <a:xfrm flipH="1" rot="10800000">
              <a:off x="1968810" y="1511567"/>
              <a:ext cx="376023" cy="316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9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6" name="Rectangle"/>
            <p:cNvSpPr/>
            <p:nvPr/>
          </p:nvSpPr>
          <p:spPr>
            <a:xfrm>
              <a:off x="9537" y="324129"/>
              <a:ext cx="1979064" cy="1504089"/>
            </a:xfrm>
            <a:prstGeom prst="rect">
              <a:avLst/>
            </a:prstGeom>
            <a:solidFill>
              <a:srgbClr val="D6A9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7" name="Triangle"/>
            <p:cNvSpPr/>
            <p:nvPr/>
          </p:nvSpPr>
          <p:spPr>
            <a:xfrm flipH="1" rot="16200000">
              <a:off x="959488" y="739733"/>
              <a:ext cx="1405135" cy="653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6A979"/>
                </a:gs>
                <a:gs pos="100000">
                  <a:srgbClr val="BD8E5E"/>
                </a:gs>
              </a:gsLst>
              <a:lin ang="138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8" name="Triangle"/>
            <p:cNvSpPr/>
            <p:nvPr/>
          </p:nvSpPr>
          <p:spPr>
            <a:xfrm rot="5400000">
              <a:off x="-366485" y="739733"/>
              <a:ext cx="1405136" cy="653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6A979"/>
                </a:gs>
                <a:gs pos="100000">
                  <a:srgbClr val="BD8E5E"/>
                </a:gs>
              </a:gsLst>
              <a:lin ang="138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9" name="Triangle"/>
            <p:cNvSpPr/>
            <p:nvPr/>
          </p:nvSpPr>
          <p:spPr>
            <a:xfrm flipH="1" rot="10800000">
              <a:off x="9537" y="324129"/>
              <a:ext cx="1979064" cy="1187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9B38C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0" name="Triangle"/>
            <p:cNvSpPr/>
            <p:nvPr/>
          </p:nvSpPr>
          <p:spPr>
            <a:xfrm flipH="1">
              <a:off x="1968810" y="47060"/>
              <a:ext cx="376023" cy="316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A9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88" name="Group"/>
          <p:cNvGrpSpPr/>
          <p:nvPr/>
        </p:nvGrpSpPr>
        <p:grpSpPr>
          <a:xfrm>
            <a:off x="7665074" y="535248"/>
            <a:ext cx="1342065" cy="1342065"/>
            <a:chOff x="0" y="0"/>
            <a:chExt cx="1342063" cy="1342064"/>
          </a:xfrm>
        </p:grpSpPr>
        <p:grpSp>
          <p:nvGrpSpPr>
            <p:cNvPr id="286" name="Group"/>
            <p:cNvGrpSpPr/>
            <p:nvPr/>
          </p:nvGrpSpPr>
          <p:grpSpPr>
            <a:xfrm>
              <a:off x="0" y="0"/>
              <a:ext cx="1342064" cy="1342065"/>
              <a:chOff x="0" y="0"/>
              <a:chExt cx="1342063" cy="1342064"/>
            </a:xfrm>
          </p:grpSpPr>
          <p:pic>
            <p:nvPicPr>
              <p:cNvPr id="282" name="RSource.png" descr="RSourc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8036"/>
                <a:ext cx="1334028" cy="13340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sx="100000" sy="100000" kx="0" ky="0" algn="b" rotWithShape="0" blurRad="38100" dist="38100" dir="540000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283" name="RSource.png" descr="RSourc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63701" t="0" r="0" b="70938"/>
              <a:stretch>
                <a:fillRect/>
              </a:stretch>
            </p:blipFill>
            <p:spPr>
              <a:xfrm>
                <a:off x="857832" y="0"/>
                <a:ext cx="484232" cy="387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84" name="Rectangle"/>
              <p:cNvSpPr/>
              <p:nvPr/>
            </p:nvSpPr>
            <p:spPr>
              <a:xfrm>
                <a:off x="208944" y="321452"/>
                <a:ext cx="932213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85" name="Rectangle"/>
              <p:cNvSpPr/>
              <p:nvPr/>
            </p:nvSpPr>
            <p:spPr>
              <a:xfrm>
                <a:off x="564959" y="375386"/>
                <a:ext cx="340429" cy="803632"/>
              </a:xfrm>
              <a:prstGeom prst="rect">
                <a:avLst/>
              </a:prstGeom>
              <a:gradFill flip="none" rotWithShape="1">
                <a:gsLst>
                  <a:gs pos="0">
                    <a:srgbClr val="EAEBEE"/>
                  </a:gs>
                  <a:gs pos="100000">
                    <a:srgbClr val="FFFFFF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287" name="help"/>
            <p:cNvSpPr txBox="1"/>
            <p:nvPr/>
          </p:nvSpPr>
          <p:spPr>
            <a:xfrm>
              <a:off x="237231" y="365014"/>
              <a:ext cx="904847" cy="612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2500">
                  <a:solidFill>
                    <a:srgbClr val="53585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help</a:t>
              </a:r>
            </a:p>
          </p:txBody>
        </p:sp>
      </p:grpSp>
      <p:graphicFrame>
        <p:nvGraphicFramePr>
          <p:cNvPr id="289" name="Table"/>
          <p:cNvGraphicFramePr/>
          <p:nvPr/>
        </p:nvGraphicFramePr>
        <p:xfrm>
          <a:off x="5209788" y="2304034"/>
          <a:ext cx="1904439" cy="96508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472934"/>
                <a:gridCol w="472934"/>
                <a:gridCol w="472934"/>
                <a:gridCol w="472934"/>
              </a:tblGrid>
              <a:tr h="190477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pressure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pressure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pressure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pressure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19047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19047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1009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1009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1009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1009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19047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190477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0" name="Table"/>
          <p:cNvGraphicFramePr/>
          <p:nvPr/>
        </p:nvGraphicFramePr>
        <p:xfrm>
          <a:off x="7502597" y="2296487"/>
          <a:ext cx="1363990" cy="222613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450429"/>
                <a:gridCol w="450429"/>
                <a:gridCol w="450429"/>
              </a:tblGrid>
              <a:tr h="20122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pressure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pressure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pressure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201221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201221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201221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201221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201221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201221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201221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201221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201221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201221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1" name="Table"/>
          <p:cNvGraphicFramePr/>
          <p:nvPr/>
        </p:nvGraphicFramePr>
        <p:xfrm>
          <a:off x="5466662" y="3692014"/>
          <a:ext cx="1363990" cy="79780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450429"/>
                <a:gridCol w="450429"/>
                <a:gridCol w="450429"/>
              </a:tblGrid>
              <a:tr h="19627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pressure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pressure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pressure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196276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196276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196276"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3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pSp>
        <p:nvGrpSpPr>
          <p:cNvPr id="306" name="Group"/>
          <p:cNvGrpSpPr/>
          <p:nvPr/>
        </p:nvGrpSpPr>
        <p:grpSpPr>
          <a:xfrm>
            <a:off x="17801797" y="596294"/>
            <a:ext cx="4810862" cy="4810862"/>
            <a:chOff x="0" y="0"/>
            <a:chExt cx="4810860" cy="4810861"/>
          </a:xfrm>
        </p:grpSpPr>
        <p:sp>
          <p:nvSpPr>
            <p:cNvPr id="292" name="Circle"/>
            <p:cNvSpPr/>
            <p:nvPr/>
          </p:nvSpPr>
          <p:spPr>
            <a:xfrm>
              <a:off x="0" y="0"/>
              <a:ext cx="4810861" cy="4810862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6477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293" name="wrangling.001.png" descr="wrangling.00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3227" t="46560" r="31202" b="33757"/>
            <a:stretch>
              <a:fillRect/>
            </a:stretch>
          </p:blipFill>
          <p:spPr>
            <a:xfrm>
              <a:off x="1095850" y="3078169"/>
              <a:ext cx="2619183" cy="815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559" fill="norm" stroke="1" extrusionOk="0">
                  <a:moveTo>
                    <a:pt x="10758" y="0"/>
                  </a:moveTo>
                  <a:cubicBezTo>
                    <a:pt x="8744" y="0"/>
                    <a:pt x="7280" y="1116"/>
                    <a:pt x="5459" y="4030"/>
                  </a:cubicBezTo>
                  <a:cubicBezTo>
                    <a:pt x="4831" y="5035"/>
                    <a:pt x="4006" y="6611"/>
                    <a:pt x="3623" y="7536"/>
                  </a:cubicBezTo>
                  <a:cubicBezTo>
                    <a:pt x="2344" y="10628"/>
                    <a:pt x="1143" y="15034"/>
                    <a:pt x="192" y="20142"/>
                  </a:cubicBezTo>
                  <a:lnTo>
                    <a:pt x="0" y="21191"/>
                  </a:lnTo>
                  <a:lnTo>
                    <a:pt x="284" y="20593"/>
                  </a:lnTo>
                  <a:cubicBezTo>
                    <a:pt x="2775" y="15342"/>
                    <a:pt x="5296" y="12408"/>
                    <a:pt x="8355" y="11210"/>
                  </a:cubicBezTo>
                  <a:cubicBezTo>
                    <a:pt x="9714" y="10677"/>
                    <a:pt x="12429" y="10823"/>
                    <a:pt x="13735" y="11493"/>
                  </a:cubicBezTo>
                  <a:cubicBezTo>
                    <a:pt x="16319" y="12818"/>
                    <a:pt x="18949" y="16007"/>
                    <a:pt x="20750" y="19995"/>
                  </a:cubicBezTo>
                  <a:cubicBezTo>
                    <a:pt x="21131" y="20839"/>
                    <a:pt x="21473" y="21542"/>
                    <a:pt x="21510" y="21559"/>
                  </a:cubicBezTo>
                  <a:cubicBezTo>
                    <a:pt x="21600" y="21600"/>
                    <a:pt x="21142" y="19023"/>
                    <a:pt x="20632" y="16615"/>
                  </a:cubicBezTo>
                  <a:cubicBezTo>
                    <a:pt x="20081" y="14009"/>
                    <a:pt x="18757" y="9616"/>
                    <a:pt x="17896" y="7536"/>
                  </a:cubicBezTo>
                  <a:cubicBezTo>
                    <a:pt x="17514" y="6611"/>
                    <a:pt x="16688" y="5035"/>
                    <a:pt x="16061" y="4030"/>
                  </a:cubicBezTo>
                  <a:cubicBezTo>
                    <a:pt x="14240" y="1116"/>
                    <a:pt x="12772" y="0"/>
                    <a:pt x="1075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94" name="Oval"/>
            <p:cNvSpPr/>
            <p:nvPr/>
          </p:nvSpPr>
          <p:spPr>
            <a:xfrm>
              <a:off x="1960916" y="1763925"/>
              <a:ext cx="907794" cy="2184241"/>
            </a:xfrm>
            <a:prstGeom prst="ellipse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90500" cap="flat"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5" name="Triangle"/>
            <p:cNvSpPr/>
            <p:nvPr/>
          </p:nvSpPr>
          <p:spPr>
            <a:xfrm flipH="1" rot="10800000">
              <a:off x="2320332" y="2804859"/>
              <a:ext cx="188962" cy="907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>
                <a:hueOff val="-554920"/>
                <a:satOff val="-21482"/>
                <a:lumOff val="-622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296" name="wrangling.001.png" descr="wrangling.00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1859" t="24564" r="40843" b="49666"/>
            <a:stretch>
              <a:fillRect/>
            </a:stretch>
          </p:blipFill>
          <p:spPr>
            <a:xfrm>
              <a:off x="1653288" y="2140814"/>
              <a:ext cx="1431529" cy="1199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0" fill="norm" stroke="1" extrusionOk="0">
                  <a:moveTo>
                    <a:pt x="10935" y="4"/>
                  </a:moveTo>
                  <a:cubicBezTo>
                    <a:pt x="7099" y="102"/>
                    <a:pt x="3345" y="1957"/>
                    <a:pt x="0" y="5392"/>
                  </a:cubicBezTo>
                  <a:lnTo>
                    <a:pt x="0" y="21540"/>
                  </a:lnTo>
                  <a:cubicBezTo>
                    <a:pt x="1165" y="20793"/>
                    <a:pt x="2357" y="20146"/>
                    <a:pt x="3569" y="19666"/>
                  </a:cubicBezTo>
                  <a:cubicBezTo>
                    <a:pt x="6372" y="18554"/>
                    <a:pt x="8270" y="18198"/>
                    <a:pt x="11426" y="18198"/>
                  </a:cubicBezTo>
                  <a:cubicBezTo>
                    <a:pt x="14582" y="18198"/>
                    <a:pt x="16485" y="18554"/>
                    <a:pt x="19288" y="19666"/>
                  </a:cubicBezTo>
                  <a:cubicBezTo>
                    <a:pt x="20069" y="19975"/>
                    <a:pt x="20837" y="20356"/>
                    <a:pt x="21600" y="20777"/>
                  </a:cubicBezTo>
                  <a:lnTo>
                    <a:pt x="21600" y="4451"/>
                  </a:lnTo>
                  <a:cubicBezTo>
                    <a:pt x="20601" y="3529"/>
                    <a:pt x="19564" y="2728"/>
                    <a:pt x="18486" y="2092"/>
                  </a:cubicBezTo>
                  <a:cubicBezTo>
                    <a:pt x="16001" y="626"/>
                    <a:pt x="13451" y="-60"/>
                    <a:pt x="10935" y="4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97" name="Square"/>
            <p:cNvSpPr/>
            <p:nvPr/>
          </p:nvSpPr>
          <p:spPr>
            <a:xfrm>
              <a:off x="1951533" y="1493605"/>
              <a:ext cx="907794" cy="907795"/>
            </a:xfrm>
            <a:prstGeom prst="rect">
              <a:avLst/>
            </a:pr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8" name="Rectangle"/>
            <p:cNvSpPr/>
            <p:nvPr/>
          </p:nvSpPr>
          <p:spPr>
            <a:xfrm rot="1379649">
              <a:off x="1585233" y="2139613"/>
              <a:ext cx="462976" cy="127627"/>
            </a:xfrm>
            <a:prstGeom prst="rect">
              <a:avLst/>
            </a:prstGeom>
            <a:solidFill>
              <a:schemeClr val="accent2">
                <a:hueOff val="-554920"/>
                <a:satOff val="-21482"/>
                <a:lumOff val="-622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9" name="Rectangle"/>
            <p:cNvSpPr/>
            <p:nvPr/>
          </p:nvSpPr>
          <p:spPr>
            <a:xfrm rot="8497716">
              <a:off x="1226733" y="2193868"/>
              <a:ext cx="462975" cy="82237"/>
            </a:xfrm>
            <a:prstGeom prst="rect">
              <a:avLst/>
            </a:prstGeom>
            <a:solidFill>
              <a:schemeClr val="accent2">
                <a:hueOff val="-554920"/>
                <a:satOff val="-21482"/>
                <a:lumOff val="-622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302" name="Group"/>
            <p:cNvGrpSpPr/>
            <p:nvPr/>
          </p:nvGrpSpPr>
          <p:grpSpPr>
            <a:xfrm flipH="1">
              <a:off x="2774883" y="2056654"/>
              <a:ext cx="803534" cy="356666"/>
              <a:chOff x="0" y="0"/>
              <a:chExt cx="803533" cy="356664"/>
            </a:xfrm>
          </p:grpSpPr>
          <p:sp>
            <p:nvSpPr>
              <p:cNvPr id="300" name="Rectangle"/>
              <p:cNvSpPr/>
              <p:nvPr/>
            </p:nvSpPr>
            <p:spPr>
              <a:xfrm rot="1379649">
                <a:off x="334024" y="85357"/>
                <a:ext cx="462975" cy="127627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1" name="Rectangle"/>
              <p:cNvSpPr/>
              <p:nvPr/>
            </p:nvSpPr>
            <p:spPr>
              <a:xfrm rot="8497716">
                <a:off x="-24477" y="139612"/>
                <a:ext cx="462976" cy="82237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303" name="Rectangle"/>
            <p:cNvSpPr/>
            <p:nvPr/>
          </p:nvSpPr>
          <p:spPr>
            <a:xfrm rot="1862426">
              <a:off x="1110354" y="1549001"/>
              <a:ext cx="1134742" cy="300108"/>
            </a:xfrm>
            <a:prstGeom prst="rect">
              <a:avLst/>
            </a:prstGeom>
            <a:solidFill>
              <a:schemeClr val="accent2">
                <a:hueOff val="-554920"/>
                <a:satOff val="-21482"/>
                <a:lumOff val="-622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04" name="Rectangle"/>
            <p:cNvSpPr/>
            <p:nvPr/>
          </p:nvSpPr>
          <p:spPr>
            <a:xfrm flipH="1" rot="19740000">
              <a:off x="2584414" y="1549001"/>
              <a:ext cx="1134743" cy="300108"/>
            </a:xfrm>
            <a:prstGeom prst="rect">
              <a:avLst/>
            </a:prstGeom>
            <a:solidFill>
              <a:schemeClr val="accent2">
                <a:hueOff val="-554920"/>
                <a:satOff val="-21482"/>
                <a:lumOff val="-622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05" name="Triangle"/>
            <p:cNvSpPr/>
            <p:nvPr/>
          </p:nvSpPr>
          <p:spPr>
            <a:xfrm flipH="1" rot="10800000">
              <a:off x="975594" y="1095611"/>
              <a:ext cx="2838222" cy="1030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>
                <a:hueOff val="-2473792"/>
                <a:satOff val="-50209"/>
                <a:lumOff val="2354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aphicFrame>
        <p:nvGraphicFramePr>
          <p:cNvPr id="307" name="Table"/>
          <p:cNvGraphicFramePr/>
          <p:nvPr/>
        </p:nvGraphicFramePr>
        <p:xfrm>
          <a:off x="1816382" y="5883069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pSp>
        <p:nvGrpSpPr>
          <p:cNvPr id="311" name="Group"/>
          <p:cNvGrpSpPr/>
          <p:nvPr/>
        </p:nvGrpSpPr>
        <p:grpSpPr>
          <a:xfrm>
            <a:off x="1814509" y="5890429"/>
            <a:ext cx="5745811" cy="5452786"/>
            <a:chOff x="629680" y="387028"/>
            <a:chExt cx="5745810" cy="5452785"/>
          </a:xfrm>
        </p:grpSpPr>
        <p:sp>
          <p:nvSpPr>
            <p:cNvPr id="308" name="Rectangle"/>
            <p:cNvSpPr/>
            <p:nvPr/>
          </p:nvSpPr>
          <p:spPr>
            <a:xfrm>
              <a:off x="629680" y="387028"/>
              <a:ext cx="1933382" cy="404599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09" name="Line"/>
            <p:cNvSpPr/>
            <p:nvPr/>
          </p:nvSpPr>
          <p:spPr>
            <a:xfrm flipV="1">
              <a:off x="1640705" y="924503"/>
              <a:ext cx="2" cy="3282389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0" name="Country"/>
            <p:cNvSpPr txBox="1"/>
            <p:nvPr/>
          </p:nvSpPr>
          <p:spPr>
            <a:xfrm>
              <a:off x="2908900" y="4441103"/>
              <a:ext cx="3466592" cy="139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Country</a:t>
              </a:r>
            </a:p>
          </p:txBody>
        </p:sp>
      </p:grpSp>
      <p:grpSp>
        <p:nvGrpSpPr>
          <p:cNvPr id="317" name="Group"/>
          <p:cNvGrpSpPr/>
          <p:nvPr/>
        </p:nvGrpSpPr>
        <p:grpSpPr>
          <a:xfrm>
            <a:off x="3735189" y="6870635"/>
            <a:ext cx="5812140" cy="6143016"/>
            <a:chOff x="0" y="0"/>
            <a:chExt cx="5812138" cy="6143015"/>
          </a:xfrm>
        </p:grpSpPr>
        <p:sp>
          <p:nvSpPr>
            <p:cNvPr id="312" name="Rectangle"/>
            <p:cNvSpPr/>
            <p:nvPr/>
          </p:nvSpPr>
          <p:spPr>
            <a:xfrm>
              <a:off x="0" y="0"/>
              <a:ext cx="5812139" cy="308094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3" name="Oval"/>
            <p:cNvSpPr/>
            <p:nvPr/>
          </p:nvSpPr>
          <p:spPr>
            <a:xfrm>
              <a:off x="571500" y="438348"/>
              <a:ext cx="4723607" cy="2178845"/>
            </a:xfrm>
            <a:prstGeom prst="ellips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4" name="Line"/>
            <p:cNvSpPr/>
            <p:nvPr/>
          </p:nvSpPr>
          <p:spPr>
            <a:xfrm flipH="1">
              <a:off x="23313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EBEBEB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5" name="Line"/>
            <p:cNvSpPr/>
            <p:nvPr/>
          </p:nvSpPr>
          <p:spPr>
            <a:xfrm flipH="1">
              <a:off x="25980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6" name="Count"/>
            <p:cNvSpPr txBox="1"/>
            <p:nvPr/>
          </p:nvSpPr>
          <p:spPr>
            <a:xfrm>
              <a:off x="350596" y="4744304"/>
              <a:ext cx="3330077" cy="139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Count</a:t>
              </a:r>
            </a:p>
          </p:txBody>
        </p:sp>
      </p:grpSp>
      <p:graphicFrame>
        <p:nvGraphicFramePr>
          <p:cNvPr id="318" name="Table"/>
          <p:cNvGraphicFramePr/>
          <p:nvPr/>
        </p:nvGraphicFramePr>
        <p:xfrm>
          <a:off x="11000857" y="4736044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b="0" sz="360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baseline="31999" sz="2700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pSp>
        <p:nvGrpSpPr>
          <p:cNvPr id="321" name="Group"/>
          <p:cNvGrpSpPr/>
          <p:nvPr/>
        </p:nvGrpSpPr>
        <p:grpSpPr>
          <a:xfrm>
            <a:off x="10975651" y="4716129"/>
            <a:ext cx="2425701" cy="5966680"/>
            <a:chOff x="1459119" y="0"/>
            <a:chExt cx="2425700" cy="5966678"/>
          </a:xfrm>
        </p:grpSpPr>
        <p:sp>
          <p:nvSpPr>
            <p:cNvPr id="319" name="Rectangle"/>
            <p:cNvSpPr/>
            <p:nvPr/>
          </p:nvSpPr>
          <p:spPr>
            <a:xfrm>
              <a:off x="1459119" y="0"/>
              <a:ext cx="2425701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0" name="Line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328" name="Group"/>
          <p:cNvGrpSpPr/>
          <p:nvPr/>
        </p:nvGrpSpPr>
        <p:grpSpPr>
          <a:xfrm>
            <a:off x="10444243" y="5072411"/>
            <a:ext cx="7987304" cy="7589157"/>
            <a:chOff x="0" y="-26"/>
            <a:chExt cx="7987303" cy="7589155"/>
          </a:xfrm>
        </p:grpSpPr>
        <p:grpSp>
          <p:nvGrpSpPr>
            <p:cNvPr id="326" name="Group"/>
            <p:cNvGrpSpPr/>
            <p:nvPr/>
          </p:nvGrpSpPr>
          <p:grpSpPr>
            <a:xfrm>
              <a:off x="5217796" y="-27"/>
              <a:ext cx="2212690" cy="4808730"/>
              <a:chOff x="4670473" y="-25"/>
              <a:chExt cx="2212688" cy="4808728"/>
            </a:xfrm>
          </p:grpSpPr>
          <p:sp>
            <p:nvSpPr>
              <p:cNvPr id="322" name="Rectangle"/>
              <p:cNvSpPr/>
              <p:nvPr/>
            </p:nvSpPr>
            <p:spPr>
              <a:xfrm>
                <a:off x="4777964" y="710492"/>
                <a:ext cx="21051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3" name="Rectangle"/>
              <p:cNvSpPr/>
              <p:nvPr/>
            </p:nvSpPr>
            <p:spPr>
              <a:xfrm>
                <a:off x="4780561" y="2348792"/>
                <a:ext cx="2102602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24" name="Rectangle"/>
              <p:cNvSpPr/>
              <p:nvPr/>
            </p:nvSpPr>
            <p:spPr>
              <a:xfrm>
                <a:off x="4779633" y="3987092"/>
                <a:ext cx="2103530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325" name="arrow2.023.png" descr="arrow2.023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16022" t="39192" r="78710" b="24113"/>
              <a:stretch>
                <a:fillRect/>
              </a:stretch>
            </p:blipFill>
            <p:spPr>
              <a:xfrm>
                <a:off x="4670473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fill="norm" stroke="1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27" name="Amount of large particulate"/>
            <p:cNvSpPr txBox="1"/>
            <p:nvPr/>
          </p:nvSpPr>
          <p:spPr>
            <a:xfrm>
              <a:off x="0" y="6530796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Amount of large particulate</a:t>
              </a:r>
            </a:p>
          </p:txBody>
        </p:sp>
      </p:grpSp>
      <p:grpSp>
        <p:nvGrpSpPr>
          <p:cNvPr id="336" name="Group"/>
          <p:cNvGrpSpPr/>
          <p:nvPr/>
        </p:nvGrpSpPr>
        <p:grpSpPr>
          <a:xfrm>
            <a:off x="10444243" y="5072411"/>
            <a:ext cx="7987304" cy="8399465"/>
            <a:chOff x="0" y="-26"/>
            <a:chExt cx="7987303" cy="8399463"/>
          </a:xfrm>
        </p:grpSpPr>
        <p:sp>
          <p:nvSpPr>
            <p:cNvPr id="329" name="Amount of small particulate"/>
            <p:cNvSpPr txBox="1"/>
            <p:nvPr/>
          </p:nvSpPr>
          <p:spPr>
            <a:xfrm>
              <a:off x="0" y="7341104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pPr/>
              <a:r>
                <a:t>Amount of small particulate</a:t>
              </a:r>
            </a:p>
          </p:txBody>
        </p:sp>
        <p:grpSp>
          <p:nvGrpSpPr>
            <p:cNvPr id="335" name="Group"/>
            <p:cNvGrpSpPr/>
            <p:nvPr/>
          </p:nvGrpSpPr>
          <p:grpSpPr>
            <a:xfrm>
              <a:off x="5217797" y="-27"/>
              <a:ext cx="2304820" cy="5621530"/>
              <a:chOff x="4668872" y="-25"/>
              <a:chExt cx="2304819" cy="5621528"/>
            </a:xfrm>
          </p:grpSpPr>
          <p:sp>
            <p:nvSpPr>
              <p:cNvPr id="330" name="Rectangle"/>
              <p:cNvSpPr/>
              <p:nvPr/>
            </p:nvSpPr>
            <p:spPr>
              <a:xfrm>
                <a:off x="4778032" y="1523292"/>
                <a:ext cx="2103529" cy="8343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31" name="Rectangle"/>
              <p:cNvSpPr/>
              <p:nvPr/>
            </p:nvSpPr>
            <p:spPr>
              <a:xfrm>
                <a:off x="4764862" y="3174292"/>
                <a:ext cx="211669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32" name="Rectangle"/>
              <p:cNvSpPr/>
              <p:nvPr/>
            </p:nvSpPr>
            <p:spPr>
              <a:xfrm>
                <a:off x="4764862" y="4799891"/>
                <a:ext cx="2116699" cy="821612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333" name="arrow2.023.png" descr="arrow2.023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16022" t="39192" r="78710" b="24113"/>
              <a:stretch>
                <a:fillRect/>
              </a:stretch>
            </p:blipFill>
            <p:spPr>
              <a:xfrm>
                <a:off x="4668872" y="-26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fill="norm" stroke="1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34" name="arrow2.023.png" descr="arrow2.023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16022" t="39192" r="78710" b="24113"/>
              <a:stretch>
                <a:fillRect/>
              </a:stretch>
            </p:blipFill>
            <p:spPr>
              <a:xfrm flipH="1">
                <a:off x="6113664" y="817302"/>
                <a:ext cx="860029" cy="449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fill="norm" stroke="1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39" name="Group"/>
          <p:cNvGrpSpPr/>
          <p:nvPr/>
        </p:nvGrpSpPr>
        <p:grpSpPr>
          <a:xfrm>
            <a:off x="12604467" y="1088994"/>
            <a:ext cx="1453100" cy="1652956"/>
            <a:chOff x="0" y="0"/>
            <a:chExt cx="1453099" cy="1652955"/>
          </a:xfrm>
        </p:grpSpPr>
        <p:pic>
          <p:nvPicPr>
            <p:cNvPr id="337" name="R-logo.001.png" descr="R-logo.001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004" t="18912" r="54323" b="19729"/>
            <a:stretch>
              <a:fillRect/>
            </a:stretch>
          </p:blipFill>
          <p:spPr>
            <a:xfrm>
              <a:off x="0" y="0"/>
              <a:ext cx="1453100" cy="11752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8" name="Line"/>
            <p:cNvSpPr/>
            <p:nvPr/>
          </p:nvSpPr>
          <p:spPr>
            <a:xfrm flipV="1">
              <a:off x="952525" y="1268798"/>
              <a:ext cx="1" cy="384158"/>
            </a:xfrm>
            <a:prstGeom prst="line">
              <a:avLst/>
            </a:prstGeom>
            <a:noFill/>
            <a:ln w="1016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9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